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4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5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6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7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8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9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10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11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12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13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14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15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notesSlides/notesSlide16.xml" ContentType="application/vnd.openxmlformats-officedocument.presentationml.notesSlide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notesSlides/notesSlide17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notesSlides/notesSlide18.xml" ContentType="application/vnd.openxmlformats-officedocument.presentationml.notesSlide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notesSlides/notesSlide20.xml" ContentType="application/vnd.openxmlformats-officedocument.presentationml.notesSlide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notesSlides/notesSlide21.xml" ContentType="application/vnd.openxmlformats-officedocument.presentationml.notesSlide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notesSlides/notesSlide22.xml" ContentType="application/vnd.openxmlformats-officedocument.presentationml.notesSlide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44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2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2" loCatId="hierarchy" qsTypeId="urn:microsoft.com/office/officeart/2005/8/quickstyle/simple1#4" qsCatId="simple" csTypeId="urn:microsoft.com/office/officeart/2005/8/colors/accent2_1#2" csCatId="accent1" phldr="0"/>
      <dgm:spPr/>
      <dgm:t>
        <a:bodyPr/>
        <a:lstStyle/>
        <a:p>
          <a:endParaRPr lang="zh-CN" altLang="en-US"/>
        </a:p>
      </dgm:t>
    </dgm:pt>
    <dgm:pt modelId="{2AFB1B2A-8749-4E5E-9CB9-0B60F81C46F8}" type="parTrans" cxnId="{EE045684-B661-44E8-B791-FC4EADCFFDE0}">
      <dgm:prSet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/>
            <a:t>重力</a:t>
          </a:r>
        </a:p>
      </dgm:t>
    </dgm:pt>
    <dgm:pt modelId="{AC2BFF99-DAE2-494A-88AB-85D75BC6D2EE}" type="parTrans" cxnId="{4AD194D0-04CE-44E2-892E-CBF5374CBBF5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重力产生</a:t>
          </a:r>
        </a:p>
      </dgm:t>
    </dgm:pt>
    <dgm:pt modelId="{4A6A0524-D9B7-4A37-8E78-5FE688BDCCE6}" type="parTrans" cxnId="{B86BDD96-18F7-462D-9A0A-186488D05C83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地球吸引</a:t>
          </a:r>
        </a:p>
      </dgm:t>
    </dgm:pt>
    <dgm:pt modelId="{39CECE7E-7D7C-4022-9437-1E0813814145}" type="sibTrans" cxnId="{B86BDD96-18F7-462D-9A0A-186488D05C83}">
      <dgm:prSet/>
      <dgm:spPr/>
      <dgm:t>
        <a:bodyPr/>
        <a:lstStyle/>
        <a:p>
          <a:endParaRPr lang="zh-CN" altLang="en-US"/>
        </a:p>
      </dgm:t>
    </dgm:pt>
    <dgm:pt modelId="{B98A0394-6758-42EB-8D0E-4491BED52B6C}" type="sibTrans" cxnId="{4AD194D0-04CE-44E2-892E-CBF5374CBBF5}">
      <dgm:prSet/>
      <dgm:spPr/>
      <dgm:t>
        <a:bodyPr/>
        <a:lstStyle/>
        <a:p>
          <a:endParaRPr lang="zh-CN" altLang="en-US"/>
        </a:p>
      </dgm:t>
    </dgm:pt>
    <dgm:pt modelId="{1DAE83CF-374E-49E2-936D-8F9E0AF2FA21}" type="parTrans" cxnId="{1063DDE5-3F22-4A1E-AF40-0AAA46BE3739}">
      <dgm:prSet/>
      <dgm:spPr/>
      <dgm:t>
        <a:bodyPr/>
        <a:lstStyle/>
        <a:p>
          <a:endParaRPr/>
        </a:p>
      </dgm:t>
    </dgm:pt>
    <dgm:pt modelId="{362DDE4B-09DB-474F-995D-CC6C71DB680B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重力大小</a:t>
          </a:r>
        </a:p>
      </dgm:t>
    </dgm:pt>
    <dgm:pt modelId="{C98C1DA7-DAF3-4A30-811B-7E19B5E1C646}" type="parTrans" cxnId="{4835F97E-812E-4069-B112-C98F4C079DA4}">
      <dgm:prSet/>
      <dgm:spPr/>
      <dgm:t>
        <a:bodyPr/>
        <a:lstStyle/>
        <a:p>
          <a:endParaRPr/>
        </a:p>
      </dgm:t>
    </dgm:pt>
    <dgm:pt modelId="{0976C9BC-7D6F-43A9-B636-CDD2139FD9A2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与物体质量有关</a:t>
          </a:r>
        </a:p>
      </dgm:t>
    </dgm:pt>
    <dgm:pt modelId="{D9A674C0-7B10-4C12-9F2B-6EBB816C0184}" type="sibTrans" cxnId="{4835F97E-812E-4069-B112-C98F4C079DA4}">
      <dgm:prSet/>
      <dgm:spPr/>
      <dgm:t>
        <a:bodyPr/>
        <a:lstStyle/>
        <a:p>
          <a:endParaRPr/>
        </a:p>
      </dgm:t>
    </dgm:pt>
    <dgm:pt modelId="{9D5D98C1-CCB1-473D-B5DF-175519D864DA}" type="parTrans" cxnId="{91D88F54-F6C7-4E4F-AF4F-DDA759A2018A}">
      <dgm:prSet/>
      <dgm:spPr/>
      <dgm:t>
        <a:bodyPr/>
        <a:lstStyle/>
        <a:p>
          <a:endParaRPr/>
        </a:p>
      </dgm:t>
    </dgm:pt>
    <dgm:pt modelId="{BAC0D0AB-469D-484E-A7DD-5CD831553334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/>
            <a:t>G=mg</a:t>
          </a:r>
        </a:p>
      </dgm:t>
    </dgm:pt>
    <dgm:pt modelId="{F5429439-1007-4386-A553-414F181F52F8}" type="sibTrans" cxnId="{91D88F54-F6C7-4E4F-AF4F-DDA759A2018A}">
      <dgm:prSet/>
      <dgm:spPr/>
      <dgm:t>
        <a:bodyPr/>
        <a:lstStyle/>
        <a:p>
          <a:endParaRPr/>
        </a:p>
      </dgm:t>
    </dgm:pt>
    <dgm:pt modelId="{81A116D4-C83E-4947-8D67-41BE1B3F0D5A}" type="sibTrans" cxnId="{1063DDE5-3F22-4A1E-AF40-0AAA46BE3739}">
      <dgm:prSet/>
      <dgm:spPr/>
      <dgm:t>
        <a:bodyPr/>
        <a:lstStyle/>
        <a:p>
          <a:endParaRPr/>
        </a:p>
      </dgm:t>
    </dgm:pt>
    <dgm:pt modelId="{694BDBC3-6109-4DDF-823A-234EB43ED554}" type="parTrans" cxnId="{852817E9-13DC-4C34-8E8A-C2CD9BEF4F4D}">
      <dgm:prSet/>
      <dgm:spPr/>
      <dgm:t>
        <a:bodyPr/>
        <a:lstStyle/>
        <a:p>
          <a:endParaRPr/>
        </a:p>
      </dgm:t>
    </dgm:pt>
    <dgm:pt modelId="{68AF3B60-3136-4AA4-B18D-4DEC5092586C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重力方向</a:t>
          </a:r>
        </a:p>
      </dgm:t>
    </dgm:pt>
    <dgm:pt modelId="{ABCF83E7-4F32-4A94-A427-506EA492F9AF}" type="parTrans" cxnId="{A275CC75-11B5-4618-A3AD-AB0EDD32A896}">
      <dgm:prSet/>
      <dgm:spPr/>
      <dgm:t>
        <a:bodyPr/>
        <a:lstStyle/>
        <a:p>
          <a:endParaRPr/>
        </a:p>
      </dgm:t>
    </dgm:pt>
    <dgm:pt modelId="{411E1EE2-B8F2-4829-BFD5-D4B256766240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ea typeface="宋体" panose="02010600030101010101" pitchFamily="2" charset="-122"/>
            </a:rPr>
            <a:t>竖直向下</a:t>
          </a:r>
        </a:p>
      </dgm:t>
    </dgm:pt>
    <dgm:pt modelId="{B0D28301-728F-4CEA-8A15-7A6AEA857256}" type="sibTrans" cxnId="{A275CC75-11B5-4618-A3AD-AB0EDD32A896}">
      <dgm:prSet/>
      <dgm:spPr/>
      <dgm:t>
        <a:bodyPr/>
        <a:lstStyle/>
        <a:p>
          <a:endParaRPr/>
        </a:p>
      </dgm:t>
    </dgm:pt>
    <dgm:pt modelId="{811353B6-1BEA-4457-B2FD-12C459EB3298}" type="sibTrans" cxnId="{852817E9-13DC-4C34-8E8A-C2CD9BEF4F4D}">
      <dgm:prSet/>
      <dgm:spPr/>
      <dgm:t>
        <a:bodyPr/>
        <a:lstStyle/>
        <a:p>
          <a:endParaRPr/>
        </a:p>
      </dgm:t>
    </dgm:pt>
    <dgm:pt modelId="{22660269-5B7B-49A9-966A-5A3EB4E36BE3}" type="parTrans" cxnId="{39A944CD-778D-4D57-9BAC-B45C584CAC4D}">
      <dgm:prSet/>
      <dgm:spPr/>
      <dgm:t>
        <a:bodyPr/>
        <a:lstStyle/>
        <a:p>
          <a:endParaRPr/>
        </a:p>
      </dgm:t>
    </dgm:pt>
    <dgm:pt modelId="{505046B5-8F53-4970-8009-1E03D96A698E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重心</a:t>
          </a:r>
        </a:p>
      </dgm:t>
    </dgm:pt>
    <dgm:pt modelId="{9C7A60C7-C639-471F-B746-657946560700}" type="parTrans" cxnId="{BA253ED4-5557-41CA-8379-6FC6C4163F44}">
      <dgm:prSet/>
      <dgm:spPr/>
      <dgm:t>
        <a:bodyPr/>
        <a:lstStyle/>
        <a:p>
          <a:endParaRPr/>
        </a:p>
      </dgm:t>
    </dgm:pt>
    <dgm:pt modelId="{F758475A-6CF5-4706-8B51-E9DD0411B313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重力的作用点</a:t>
          </a:r>
        </a:p>
      </dgm:t>
    </dgm:pt>
    <dgm:pt modelId="{FE6C88FB-7DDA-4D12-B634-CC65F4A4B3AF}" type="sibTrans" cxnId="{BA253ED4-5557-41CA-8379-6FC6C4163F44}">
      <dgm:prSet/>
      <dgm:spPr/>
      <dgm:t>
        <a:bodyPr/>
        <a:lstStyle/>
        <a:p>
          <a:endParaRPr/>
        </a:p>
      </dgm:t>
    </dgm:pt>
    <dgm:pt modelId="{EF7CDCBE-364A-4F0D-A80E-743DE5353440}" type="parTrans" cxnId="{2F755ED7-7106-4C76-A7E5-20B02381E44E}">
      <dgm:prSet/>
      <dgm:spPr/>
      <dgm:t>
        <a:bodyPr/>
        <a:lstStyle/>
        <a:p>
          <a:endParaRPr/>
        </a:p>
      </dgm:t>
    </dgm:pt>
    <dgm:pt modelId="{41B9C6E7-3E30-4777-971C-B1BC0E5E5739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规则物体在其几何中心</a:t>
          </a:r>
        </a:p>
      </dgm:t>
    </dgm:pt>
    <dgm:pt modelId="{417ED50F-B7A3-4BFA-B32F-5E6AFC71E1CA}" type="sibTrans" cxnId="{2F755ED7-7106-4C76-A7E5-20B02381E44E}">
      <dgm:prSet/>
      <dgm:spPr/>
      <dgm:t>
        <a:bodyPr/>
        <a:lstStyle/>
        <a:p>
          <a:endParaRPr/>
        </a:p>
      </dgm:t>
    </dgm:pt>
    <dgm:pt modelId="{50B55A86-19C8-48AF-ABB5-685F6D32E565}" type="sibTrans" cxnId="{39A944CD-778D-4D57-9BAC-B45C584CAC4D}">
      <dgm:prSet/>
      <dgm:spPr/>
      <dgm:t>
        <a:bodyPr/>
        <a:lstStyle/>
        <a:p>
          <a:endParaRPr/>
        </a:p>
      </dgm:t>
    </dgm:pt>
    <dgm:pt modelId="{E0FFEB56-236E-4FE9-83BF-31494E265D5A}" type="sibTrans" cxnId="{EE045684-B661-44E8-B791-FC4EADCFFDE0}">
      <dgm:prSet/>
      <dgm:spPr/>
      <dgm:t>
        <a:bodyPr/>
        <a:lstStyle/>
        <a:p>
          <a:endParaRPr lang="zh-CN" altLang="en-US"/>
        </a:p>
      </dgm:t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2332AA2E-A989-4175-BB73-78EA4C3BDB65}" type="pres">
      <dgm:prSet presAssocID="{0605F139-5EF0-48E7-A091-192233D2011D}" presName="root1" presStyleCnt="0"/>
      <dgm:spPr/>
      <dgm:t>
        <a:bodyPr/>
        <a:lstStyle/>
        <a:p>
          <a:endParaRPr/>
        </a:p>
      </dgm:t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4F25638-8073-4DA7-9390-5AC06A304565}" type="pres">
      <dgm:prSet presAssocID="{0605F139-5EF0-48E7-A091-192233D2011D}" presName="level2hierChild" presStyleCnt="0"/>
      <dgm:spPr/>
      <dgm:t>
        <a:bodyPr/>
        <a:lstStyle/>
        <a:p>
          <a:endParaRPr/>
        </a:p>
      </dgm:t>
    </dgm:pt>
    <dgm:pt modelId="{B47BD6C9-6D53-4A69-975F-9CF96E25F10F}" type="pres">
      <dgm:prSet presAssocID="{AC2BFF99-DAE2-494A-88AB-85D75BC6D2EE}" presName="conn2-1" presStyleLbl="parChTrans1D2" presStyleIdx="0" presStyleCnt="4"/>
      <dgm:spPr/>
      <dgm:t>
        <a:bodyPr/>
        <a:lstStyle/>
        <a:p>
          <a:endParaRPr/>
        </a:p>
      </dgm:t>
    </dgm:pt>
    <dgm:pt modelId="{C1833E64-0598-4ED8-B73B-4C820BB35531}" type="pres">
      <dgm:prSet presAssocID="{AC2BFF99-DAE2-494A-88AB-85D75BC6D2EE}" presName="connTx" presStyleLbl="parChTrans1D2" presStyleIdx="0" presStyleCnt="4"/>
      <dgm:spPr/>
      <dgm:t>
        <a:bodyPr/>
        <a:lstStyle/>
        <a:p>
          <a:endParaRPr/>
        </a:p>
      </dgm:t>
    </dgm:pt>
    <dgm:pt modelId="{46F58ACF-5130-428E-B3EF-87D6FEC0C921}" type="pres">
      <dgm:prSet presAssocID="{4530EE7D-F557-4815-9ED2-EABC47F46978}" presName="root2" presStyleCnt="0"/>
      <dgm:spPr/>
      <dgm:t>
        <a:bodyPr/>
        <a:lstStyle/>
        <a:p>
          <a:endParaRPr/>
        </a:p>
      </dgm:t>
    </dgm:pt>
    <dgm:pt modelId="{3C0D5057-54F2-42F8-ADAD-AA27A1CC1A1B}" type="pres">
      <dgm:prSet presAssocID="{4530EE7D-F557-4815-9ED2-EABC47F46978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8673F39-879C-4946-8DC7-FD68F0552920}" type="pres">
      <dgm:prSet presAssocID="{4530EE7D-F557-4815-9ED2-EABC47F46978}" presName="level3hierChild" presStyleCnt="0"/>
      <dgm:spPr/>
      <dgm:t>
        <a:bodyPr/>
        <a:lstStyle/>
        <a:p>
          <a:endParaRPr/>
        </a:p>
      </dgm:t>
    </dgm:pt>
    <dgm:pt modelId="{FA61825B-C877-4D42-AAFB-0586288A9783}" type="pres">
      <dgm:prSet presAssocID="{4A6A0524-D9B7-4A37-8E78-5FE688BDCCE6}" presName="conn2-1" presStyleLbl="parChTrans1D3" presStyleIdx="0" presStyleCnt="6"/>
      <dgm:spPr/>
      <dgm:t>
        <a:bodyPr/>
        <a:lstStyle/>
        <a:p>
          <a:endParaRPr/>
        </a:p>
      </dgm:t>
    </dgm:pt>
    <dgm:pt modelId="{66B35CF0-1806-4E4A-8B50-99A64DECDBA9}" type="pres">
      <dgm:prSet presAssocID="{4A6A0524-D9B7-4A37-8E78-5FE688BDCCE6}" presName="connTx" presStyleLbl="parChTrans1D3" presStyleIdx="0" presStyleCnt="6"/>
      <dgm:spPr/>
      <dgm:t>
        <a:bodyPr/>
        <a:lstStyle/>
        <a:p>
          <a:endParaRPr/>
        </a:p>
      </dgm:t>
    </dgm:pt>
    <dgm:pt modelId="{F95D7524-EA0E-4F9D-9D6F-B10856D5C83F}" type="pres">
      <dgm:prSet presAssocID="{2C2A4BF3-AA22-4080-9546-909CF9AC3ECB}" presName="root2" presStyleCnt="0"/>
      <dgm:spPr/>
      <dgm:t>
        <a:bodyPr/>
        <a:lstStyle/>
        <a:p>
          <a:endParaRPr/>
        </a:p>
      </dgm:t>
    </dgm:pt>
    <dgm:pt modelId="{63712EDC-9AF8-41BC-8F72-ADF8D554FF07}" type="pres">
      <dgm:prSet presAssocID="{2C2A4BF3-AA22-4080-9546-909CF9AC3ECB}" presName="LevelTwoTextNode" presStyleLbl="node3" presStyleIdx="0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0C65410-D9BC-4E23-87DE-EBBC54AD2166}" type="pres">
      <dgm:prSet presAssocID="{2C2A4BF3-AA22-4080-9546-909CF9AC3ECB}" presName="level3hierChild" presStyleCnt="0"/>
      <dgm:spPr/>
      <dgm:t>
        <a:bodyPr/>
        <a:lstStyle/>
        <a:p>
          <a:endParaRPr/>
        </a:p>
      </dgm:t>
    </dgm:pt>
    <dgm:pt modelId="{AB0197D7-926B-4697-9C53-4995D3841B76}" type="pres">
      <dgm:prSet presAssocID="{1DAE83CF-374E-49E2-936D-8F9E0AF2FA21}" presName="conn2-1" presStyleLbl="parChTrans1D2" presStyleIdx="1" presStyleCnt="4"/>
      <dgm:spPr/>
      <dgm:t>
        <a:bodyPr/>
        <a:lstStyle/>
        <a:p>
          <a:endParaRPr/>
        </a:p>
      </dgm:t>
    </dgm:pt>
    <dgm:pt modelId="{28854CBD-881C-412D-AF3D-A20128F01A2F}" type="pres">
      <dgm:prSet presAssocID="{1DAE83CF-374E-49E2-936D-8F9E0AF2FA21}" presName="connTx" presStyleLbl="parChTrans1D2" presStyleIdx="1" presStyleCnt="4"/>
      <dgm:spPr/>
      <dgm:t>
        <a:bodyPr/>
        <a:lstStyle/>
        <a:p>
          <a:endParaRPr/>
        </a:p>
      </dgm:t>
    </dgm:pt>
    <dgm:pt modelId="{9517F424-BF4E-4DDB-8A17-89B1612923F2}" type="pres">
      <dgm:prSet presAssocID="{362DDE4B-09DB-474F-995D-CC6C71DB680B}" presName="root2" presStyleCnt="0"/>
      <dgm:spPr/>
      <dgm:t>
        <a:bodyPr/>
        <a:lstStyle/>
        <a:p>
          <a:endParaRPr/>
        </a:p>
      </dgm:t>
    </dgm:pt>
    <dgm:pt modelId="{AEF7F576-8E76-4FF9-8C29-755DBAC1EC47}" type="pres">
      <dgm:prSet presAssocID="{362DDE4B-09DB-474F-995D-CC6C71DB680B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31DF1D0-8928-4B7B-B4EA-867FD699D439}" type="pres">
      <dgm:prSet presAssocID="{362DDE4B-09DB-474F-995D-CC6C71DB680B}" presName="level3hierChild" presStyleCnt="0"/>
      <dgm:spPr/>
      <dgm:t>
        <a:bodyPr/>
        <a:lstStyle/>
        <a:p>
          <a:endParaRPr/>
        </a:p>
      </dgm:t>
    </dgm:pt>
    <dgm:pt modelId="{BCEB8950-020A-4BE5-A0C2-3E4E749A0780}" type="pres">
      <dgm:prSet presAssocID="{C98C1DA7-DAF3-4A30-811B-7E19B5E1C646}" presName="conn2-1" presStyleLbl="parChTrans1D3" presStyleIdx="1" presStyleCnt="6"/>
      <dgm:spPr/>
      <dgm:t>
        <a:bodyPr/>
        <a:lstStyle/>
        <a:p>
          <a:endParaRPr/>
        </a:p>
      </dgm:t>
    </dgm:pt>
    <dgm:pt modelId="{343A5ED5-3F1D-46E6-AC45-31C5FC3EBDAF}" type="pres">
      <dgm:prSet presAssocID="{C98C1DA7-DAF3-4A30-811B-7E19B5E1C646}" presName="connTx" presStyleLbl="parChTrans1D3" presStyleIdx="1" presStyleCnt="6"/>
      <dgm:spPr/>
      <dgm:t>
        <a:bodyPr/>
        <a:lstStyle/>
        <a:p>
          <a:endParaRPr/>
        </a:p>
      </dgm:t>
    </dgm:pt>
    <dgm:pt modelId="{F8335E37-4261-488A-96F4-111E61C049DE}" type="pres">
      <dgm:prSet presAssocID="{0976C9BC-7D6F-43A9-B636-CDD2139FD9A2}" presName="root2" presStyleCnt="0"/>
      <dgm:spPr/>
      <dgm:t>
        <a:bodyPr/>
        <a:lstStyle/>
        <a:p>
          <a:endParaRPr/>
        </a:p>
      </dgm:t>
    </dgm:pt>
    <dgm:pt modelId="{89E25FB1-19B4-42FB-8EA6-BD589307BA9C}" type="pres">
      <dgm:prSet presAssocID="{0976C9BC-7D6F-43A9-B636-CDD2139FD9A2}" presName="LevelTwoTextNode" presStyleLbl="node3" presStyleIdx="1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3A63C3D3-7E28-4370-8FEE-5ECFAA6CCB98}" type="pres">
      <dgm:prSet presAssocID="{0976C9BC-7D6F-43A9-B636-CDD2139FD9A2}" presName="level3hierChild" presStyleCnt="0"/>
      <dgm:spPr/>
      <dgm:t>
        <a:bodyPr/>
        <a:lstStyle/>
        <a:p>
          <a:endParaRPr/>
        </a:p>
      </dgm:t>
    </dgm:pt>
    <dgm:pt modelId="{EEEF73AE-1014-4D35-963E-CD0B501668F5}" type="pres">
      <dgm:prSet presAssocID="{9D5D98C1-CCB1-473D-B5DF-175519D864DA}" presName="conn2-1" presStyleLbl="parChTrans1D3" presStyleIdx="2" presStyleCnt="6"/>
      <dgm:spPr/>
      <dgm:t>
        <a:bodyPr/>
        <a:lstStyle/>
        <a:p>
          <a:endParaRPr/>
        </a:p>
      </dgm:t>
    </dgm:pt>
    <dgm:pt modelId="{940A80DC-46FF-4A6D-AC80-B50CE20B32FC}" type="pres">
      <dgm:prSet presAssocID="{9D5D98C1-CCB1-473D-B5DF-175519D864DA}" presName="connTx" presStyleLbl="parChTrans1D3" presStyleIdx="2" presStyleCnt="6"/>
      <dgm:spPr/>
      <dgm:t>
        <a:bodyPr/>
        <a:lstStyle/>
        <a:p>
          <a:endParaRPr/>
        </a:p>
      </dgm:t>
    </dgm:pt>
    <dgm:pt modelId="{1E2CA5EE-4810-402C-A976-8A57BAAA1340}" type="pres">
      <dgm:prSet presAssocID="{BAC0D0AB-469D-484E-A7DD-5CD831553334}" presName="root2" presStyleCnt="0"/>
      <dgm:spPr/>
      <dgm:t>
        <a:bodyPr/>
        <a:lstStyle/>
        <a:p>
          <a:endParaRPr/>
        </a:p>
      </dgm:t>
    </dgm:pt>
    <dgm:pt modelId="{899D79B1-92F7-4BD0-B0B2-FB5399A6FFB6}" type="pres">
      <dgm:prSet presAssocID="{BAC0D0AB-469D-484E-A7DD-5CD831553334}" presName="LevelTwoTextNode" presStyleLbl="node3" presStyleIdx="2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0FA6BEC1-6D35-4DF1-8C48-E971D84FDBD4}" type="pres">
      <dgm:prSet presAssocID="{BAC0D0AB-469D-484E-A7DD-5CD831553334}" presName="level3hierChild" presStyleCnt="0"/>
      <dgm:spPr/>
      <dgm:t>
        <a:bodyPr/>
        <a:lstStyle/>
        <a:p>
          <a:endParaRPr/>
        </a:p>
      </dgm:t>
    </dgm:pt>
    <dgm:pt modelId="{BE8080C6-2A89-488D-80DF-2A564235C6AF}" type="pres">
      <dgm:prSet presAssocID="{694BDBC3-6109-4DDF-823A-234EB43ED554}" presName="conn2-1" presStyleLbl="parChTrans1D2" presStyleIdx="2" presStyleCnt="4"/>
      <dgm:spPr/>
      <dgm:t>
        <a:bodyPr/>
        <a:lstStyle/>
        <a:p>
          <a:endParaRPr/>
        </a:p>
      </dgm:t>
    </dgm:pt>
    <dgm:pt modelId="{718586AB-3F6D-4283-A28A-BB804546AA58}" type="pres">
      <dgm:prSet presAssocID="{694BDBC3-6109-4DDF-823A-234EB43ED554}" presName="connTx" presStyleLbl="parChTrans1D2" presStyleIdx="2" presStyleCnt="4"/>
      <dgm:spPr/>
      <dgm:t>
        <a:bodyPr/>
        <a:lstStyle/>
        <a:p>
          <a:endParaRPr/>
        </a:p>
      </dgm:t>
    </dgm:pt>
    <dgm:pt modelId="{57C6785A-8D69-4D7C-81DC-0786D20355D9}" type="pres">
      <dgm:prSet presAssocID="{68AF3B60-3136-4AA4-B18D-4DEC5092586C}" presName="root2" presStyleCnt="0"/>
      <dgm:spPr/>
      <dgm:t>
        <a:bodyPr/>
        <a:lstStyle/>
        <a:p>
          <a:endParaRPr/>
        </a:p>
      </dgm:t>
    </dgm:pt>
    <dgm:pt modelId="{57C5C26A-59CB-429D-980A-D4BA07A8FAC1}" type="pres">
      <dgm:prSet presAssocID="{68AF3B60-3136-4AA4-B18D-4DEC5092586C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23E0622F-60B0-4BE5-BABF-0AB0583338BE}" type="pres">
      <dgm:prSet presAssocID="{68AF3B60-3136-4AA4-B18D-4DEC5092586C}" presName="level3hierChild" presStyleCnt="0"/>
      <dgm:spPr/>
      <dgm:t>
        <a:bodyPr/>
        <a:lstStyle/>
        <a:p>
          <a:endParaRPr/>
        </a:p>
      </dgm:t>
    </dgm:pt>
    <dgm:pt modelId="{5EAD6037-3E07-4201-AD96-1A77075725E3}" type="pres">
      <dgm:prSet presAssocID="{ABCF83E7-4F32-4A94-A427-506EA492F9AF}" presName="conn2-1" presStyleLbl="parChTrans1D3" presStyleIdx="3" presStyleCnt="6"/>
      <dgm:spPr/>
      <dgm:t>
        <a:bodyPr/>
        <a:lstStyle/>
        <a:p>
          <a:endParaRPr/>
        </a:p>
      </dgm:t>
    </dgm:pt>
    <dgm:pt modelId="{5123D729-3719-450B-8195-4C926B594B9B}" type="pres">
      <dgm:prSet presAssocID="{ABCF83E7-4F32-4A94-A427-506EA492F9AF}" presName="connTx" presStyleLbl="parChTrans1D3" presStyleIdx="3" presStyleCnt="6"/>
      <dgm:spPr/>
      <dgm:t>
        <a:bodyPr/>
        <a:lstStyle/>
        <a:p>
          <a:endParaRPr/>
        </a:p>
      </dgm:t>
    </dgm:pt>
    <dgm:pt modelId="{F746F752-8148-4A5D-8FA7-B3260144EA0A}" type="pres">
      <dgm:prSet presAssocID="{411E1EE2-B8F2-4829-BFD5-D4B256766240}" presName="root2" presStyleCnt="0"/>
      <dgm:spPr/>
      <dgm:t>
        <a:bodyPr/>
        <a:lstStyle/>
        <a:p>
          <a:endParaRPr/>
        </a:p>
      </dgm:t>
    </dgm:pt>
    <dgm:pt modelId="{A5A14C37-E746-4D74-940E-76A496938106}" type="pres">
      <dgm:prSet presAssocID="{411E1EE2-B8F2-4829-BFD5-D4B256766240}" presName="LevelTwoTextNode" presStyleLbl="node3" presStyleIdx="3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C848A9B-2B40-4742-8A2E-592E35EBE05B}" type="pres">
      <dgm:prSet presAssocID="{411E1EE2-B8F2-4829-BFD5-D4B256766240}" presName="level3hierChild" presStyleCnt="0"/>
      <dgm:spPr/>
      <dgm:t>
        <a:bodyPr/>
        <a:lstStyle/>
        <a:p>
          <a:endParaRPr/>
        </a:p>
      </dgm:t>
    </dgm:pt>
    <dgm:pt modelId="{19D5F3EF-9101-42EA-82F3-BC96BBFED045}" type="pres">
      <dgm:prSet presAssocID="{22660269-5B7B-49A9-966A-5A3EB4E36BE3}" presName="conn2-1" presStyleLbl="parChTrans1D2" presStyleIdx="3" presStyleCnt="4"/>
      <dgm:spPr/>
      <dgm:t>
        <a:bodyPr/>
        <a:lstStyle/>
        <a:p>
          <a:endParaRPr/>
        </a:p>
      </dgm:t>
    </dgm:pt>
    <dgm:pt modelId="{527AAC6A-47B0-4841-9AE5-3184C8373458}" type="pres">
      <dgm:prSet presAssocID="{22660269-5B7B-49A9-966A-5A3EB4E36BE3}" presName="connTx" presStyleLbl="parChTrans1D2" presStyleIdx="3" presStyleCnt="4"/>
      <dgm:spPr/>
      <dgm:t>
        <a:bodyPr/>
        <a:lstStyle/>
        <a:p>
          <a:endParaRPr/>
        </a:p>
      </dgm:t>
    </dgm:pt>
    <dgm:pt modelId="{57D9E7F5-7664-4210-B2DF-126FF2693854}" type="pres">
      <dgm:prSet presAssocID="{505046B5-8F53-4970-8009-1E03D96A698E}" presName="root2" presStyleCnt="0"/>
      <dgm:spPr/>
      <dgm:t>
        <a:bodyPr/>
        <a:lstStyle/>
        <a:p>
          <a:endParaRPr/>
        </a:p>
      </dgm:t>
    </dgm:pt>
    <dgm:pt modelId="{7ACA52B7-FCFE-40B8-B6F4-7C102AE3ACF6}" type="pres">
      <dgm:prSet presAssocID="{505046B5-8F53-4970-8009-1E03D96A698E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968786A7-2439-44EC-876D-92F058A9E90A}" type="pres">
      <dgm:prSet presAssocID="{505046B5-8F53-4970-8009-1E03D96A698E}" presName="level3hierChild" presStyleCnt="0"/>
      <dgm:spPr/>
      <dgm:t>
        <a:bodyPr/>
        <a:lstStyle/>
        <a:p>
          <a:endParaRPr/>
        </a:p>
      </dgm:t>
    </dgm:pt>
    <dgm:pt modelId="{AC2BD383-E6AD-4FEA-99F6-CBB1B3983515}" type="pres">
      <dgm:prSet presAssocID="{9C7A60C7-C639-471F-B746-657946560700}" presName="conn2-1" presStyleLbl="parChTrans1D3" presStyleIdx="4" presStyleCnt="6"/>
      <dgm:spPr/>
      <dgm:t>
        <a:bodyPr/>
        <a:lstStyle/>
        <a:p>
          <a:endParaRPr/>
        </a:p>
      </dgm:t>
    </dgm:pt>
    <dgm:pt modelId="{4E0D5767-7683-41D3-8A78-9ADB5F5DBD6B}" type="pres">
      <dgm:prSet presAssocID="{9C7A60C7-C639-471F-B746-657946560700}" presName="connTx" presStyleLbl="parChTrans1D3" presStyleIdx="4" presStyleCnt="6"/>
      <dgm:spPr/>
      <dgm:t>
        <a:bodyPr/>
        <a:lstStyle/>
        <a:p>
          <a:endParaRPr/>
        </a:p>
      </dgm:t>
    </dgm:pt>
    <dgm:pt modelId="{34F9ECE9-0086-4171-A4CF-D81D043459BE}" type="pres">
      <dgm:prSet presAssocID="{F758475A-6CF5-4706-8B51-E9DD0411B313}" presName="root2" presStyleCnt="0"/>
      <dgm:spPr/>
      <dgm:t>
        <a:bodyPr/>
        <a:lstStyle/>
        <a:p>
          <a:endParaRPr/>
        </a:p>
      </dgm:t>
    </dgm:pt>
    <dgm:pt modelId="{5934CC37-7CA0-4C85-B040-7A9B64BCF21A}" type="pres">
      <dgm:prSet presAssocID="{F758475A-6CF5-4706-8B51-E9DD0411B313}" presName="LevelTwoTextNode" presStyleLbl="node3" presStyleIdx="4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036399AB-FEFD-4914-BB30-4A85672B1B0A}" type="pres">
      <dgm:prSet presAssocID="{F758475A-6CF5-4706-8B51-E9DD0411B313}" presName="level3hierChild" presStyleCnt="0"/>
      <dgm:spPr/>
      <dgm:t>
        <a:bodyPr/>
        <a:lstStyle/>
        <a:p>
          <a:endParaRPr/>
        </a:p>
      </dgm:t>
    </dgm:pt>
    <dgm:pt modelId="{5528F7CF-9E63-41FA-B126-9CAEF0BF81E1}" type="pres">
      <dgm:prSet presAssocID="{EF7CDCBE-364A-4F0D-A80E-743DE5353440}" presName="conn2-1" presStyleLbl="parChTrans1D3" presStyleIdx="5" presStyleCnt="6"/>
      <dgm:spPr/>
      <dgm:t>
        <a:bodyPr/>
        <a:lstStyle/>
        <a:p>
          <a:endParaRPr/>
        </a:p>
      </dgm:t>
    </dgm:pt>
    <dgm:pt modelId="{A462B6D6-0426-4376-A84B-E2A8011B5F9F}" type="pres">
      <dgm:prSet presAssocID="{EF7CDCBE-364A-4F0D-A80E-743DE5353440}" presName="connTx" presStyleLbl="parChTrans1D3" presStyleIdx="5" presStyleCnt="6"/>
      <dgm:spPr/>
      <dgm:t>
        <a:bodyPr/>
        <a:lstStyle/>
        <a:p>
          <a:endParaRPr/>
        </a:p>
      </dgm:t>
    </dgm:pt>
    <dgm:pt modelId="{AAF6BD81-492B-474A-AADF-89CFCE2673FB}" type="pres">
      <dgm:prSet presAssocID="{41B9C6E7-3E30-4777-971C-B1BC0E5E5739}" presName="root2" presStyleCnt="0"/>
      <dgm:spPr/>
      <dgm:t>
        <a:bodyPr/>
        <a:lstStyle/>
        <a:p>
          <a:endParaRPr/>
        </a:p>
      </dgm:t>
    </dgm:pt>
    <dgm:pt modelId="{7D2AD4B4-6625-47D8-B0AF-C0751011B06D}" type="pres">
      <dgm:prSet presAssocID="{41B9C6E7-3E30-4777-971C-B1BC0E5E5739}" presName="LevelTwoTextNode" presStyleLbl="node3" presStyleIdx="5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165A388-541F-40BB-8FF8-6C0CD0E16F1D}" type="pres">
      <dgm:prSet presAssocID="{41B9C6E7-3E30-4777-971C-B1BC0E5E5739}" presName="level3hierChild" presStyleCnt="0"/>
      <dgm:spPr/>
      <dgm:t>
        <a:bodyPr/>
        <a:lstStyle/>
        <a:p>
          <a:endParaRPr/>
        </a:p>
      </dgm:t>
    </dgm:pt>
  </dgm:ptLst>
  <dgm:cxnLst>
    <dgm:cxn modelId="{4AD194D0-04CE-44E2-892E-CBF5374CBBF5}" srcId="{0605F139-5EF0-48E7-A091-192233D2011D}" destId="{4530EE7D-F557-4815-9ED2-EABC47F46978}" srcOrd="0" destOrd="0" parTransId="{AC2BFF99-DAE2-494A-88AB-85D75BC6D2EE}" sibTransId="{B98A0394-6758-42EB-8D0E-4491BED52B6C}"/>
    <dgm:cxn modelId="{34D6DA74-CAB2-4AD2-B62F-6A1A9BEB8769}" type="presOf" srcId="{C98C1DA7-DAF3-4A30-811B-7E19B5E1C646}" destId="{BCEB8950-020A-4BE5-A0C2-3E4E749A0780}" srcOrd="0" destOrd="0" presId="urn:microsoft.com/office/officeart/2005/8/layout/hierarchy2#2"/>
    <dgm:cxn modelId="{8BC88ED4-86EE-4758-87E6-120024F7F9DE}" type="presOf" srcId="{41B9C6E7-3E30-4777-971C-B1BC0E5E5739}" destId="{7D2AD4B4-6625-47D8-B0AF-C0751011B06D}" srcOrd="0" destOrd="0" presId="urn:microsoft.com/office/officeart/2005/8/layout/hierarchy2#2"/>
    <dgm:cxn modelId="{0D4D9483-E307-4420-965F-A837DE5F3135}" type="presOf" srcId="{9C7A60C7-C639-471F-B746-657946560700}" destId="{AC2BD383-E6AD-4FEA-99F6-CBB1B3983515}" srcOrd="0" destOrd="0" presId="urn:microsoft.com/office/officeart/2005/8/layout/hierarchy2#2"/>
    <dgm:cxn modelId="{2F755ED7-7106-4C76-A7E5-20B02381E44E}" srcId="{505046B5-8F53-4970-8009-1E03D96A698E}" destId="{41B9C6E7-3E30-4777-971C-B1BC0E5E5739}" srcOrd="1" destOrd="0" parTransId="{EF7CDCBE-364A-4F0D-A80E-743DE5353440}" sibTransId="{417ED50F-B7A3-4BFA-B32F-5E6AFC71E1CA}"/>
    <dgm:cxn modelId="{4BFF8A12-1373-4F86-97E7-CFAA6856CA7E}" type="presOf" srcId="{362DDE4B-09DB-474F-995D-CC6C71DB680B}" destId="{AEF7F576-8E76-4FF9-8C29-755DBAC1EC47}" srcOrd="0" destOrd="0" presId="urn:microsoft.com/office/officeart/2005/8/layout/hierarchy2#2"/>
    <dgm:cxn modelId="{51852D36-D6D4-411B-A287-ACC47A80335C}" type="presOf" srcId="{0976C9BC-7D6F-43A9-B636-CDD2139FD9A2}" destId="{89E25FB1-19B4-42FB-8EA6-BD589307BA9C}" srcOrd="0" destOrd="0" presId="urn:microsoft.com/office/officeart/2005/8/layout/hierarchy2#2"/>
    <dgm:cxn modelId="{828F4F17-C1F2-4047-A7CF-F1620E2F8AA4}" type="presOf" srcId="{4A6A0524-D9B7-4A37-8E78-5FE688BDCCE6}" destId="{FA61825B-C877-4D42-AAFB-0586288A9783}" srcOrd="0" destOrd="0" presId="urn:microsoft.com/office/officeart/2005/8/layout/hierarchy2#2"/>
    <dgm:cxn modelId="{39A944CD-778D-4D57-9BAC-B45C584CAC4D}" srcId="{0605F139-5EF0-48E7-A091-192233D2011D}" destId="{505046B5-8F53-4970-8009-1E03D96A698E}" srcOrd="3" destOrd="0" parTransId="{22660269-5B7B-49A9-966A-5A3EB4E36BE3}" sibTransId="{50B55A86-19C8-48AF-ABB5-685F6D32E565}"/>
    <dgm:cxn modelId="{2EEF660D-78C2-46F2-9D89-5C709F69EFF6}" type="presOf" srcId="{694BDBC3-6109-4DDF-823A-234EB43ED554}" destId="{718586AB-3F6D-4283-A28A-BB804546AA58}" srcOrd="1" destOrd="0" presId="urn:microsoft.com/office/officeart/2005/8/layout/hierarchy2#2"/>
    <dgm:cxn modelId="{A9AE0C35-5DD7-481C-A245-729B54C33FC6}" type="presOf" srcId="{1DAE83CF-374E-49E2-936D-8F9E0AF2FA21}" destId="{AB0197D7-926B-4697-9C53-4995D3841B76}" srcOrd="0" destOrd="0" presId="urn:microsoft.com/office/officeart/2005/8/layout/hierarchy2#2"/>
    <dgm:cxn modelId="{8E07B52D-C0B2-4857-9009-6262B8CA513D}" type="presOf" srcId="{68AF3B60-3136-4AA4-B18D-4DEC5092586C}" destId="{57C5C26A-59CB-429D-980A-D4BA07A8FAC1}" srcOrd="0" destOrd="0" presId="urn:microsoft.com/office/officeart/2005/8/layout/hierarchy2#2"/>
    <dgm:cxn modelId="{4835F97E-812E-4069-B112-C98F4C079DA4}" srcId="{362DDE4B-09DB-474F-995D-CC6C71DB680B}" destId="{0976C9BC-7D6F-43A9-B636-CDD2139FD9A2}" srcOrd="0" destOrd="0" parTransId="{C98C1DA7-DAF3-4A30-811B-7E19B5E1C646}" sibTransId="{D9A674C0-7B10-4C12-9F2B-6EBB816C0184}"/>
    <dgm:cxn modelId="{19A24442-9970-42A4-92BB-CC88E46E1A08}" type="presOf" srcId="{0605F139-5EF0-48E7-A091-192233D2011D}" destId="{24E3F4AB-32FB-4CE0-9DAC-FC4DD26B5900}" srcOrd="0" destOrd="0" presId="urn:microsoft.com/office/officeart/2005/8/layout/hierarchy2#2"/>
    <dgm:cxn modelId="{5672F091-8CD5-423E-BE46-DC9BF705C326}" type="presOf" srcId="{4530EE7D-F557-4815-9ED2-EABC47F46978}" destId="{3C0D5057-54F2-42F8-ADAD-AA27A1CC1A1B}" srcOrd="0" destOrd="0" presId="urn:microsoft.com/office/officeart/2005/8/layout/hierarchy2#2"/>
    <dgm:cxn modelId="{2EBCD16C-F9A5-4971-BFFB-4292821D8EB1}" type="presOf" srcId="{EF7CDCBE-364A-4F0D-A80E-743DE5353440}" destId="{5528F7CF-9E63-41FA-B126-9CAEF0BF81E1}" srcOrd="0" destOrd="0" presId="urn:microsoft.com/office/officeart/2005/8/layout/hierarchy2#2"/>
    <dgm:cxn modelId="{852817E9-13DC-4C34-8E8A-C2CD9BEF4F4D}" srcId="{0605F139-5EF0-48E7-A091-192233D2011D}" destId="{68AF3B60-3136-4AA4-B18D-4DEC5092586C}" srcOrd="2" destOrd="0" parTransId="{694BDBC3-6109-4DDF-823A-234EB43ED554}" sibTransId="{811353B6-1BEA-4457-B2FD-12C459EB3298}"/>
    <dgm:cxn modelId="{A27FC68F-C69C-414E-BCCC-3905060BACA7}" type="presOf" srcId="{9C7A60C7-C639-471F-B746-657946560700}" destId="{4E0D5767-7683-41D3-8A78-9ADB5F5DBD6B}" srcOrd="1" destOrd="0" presId="urn:microsoft.com/office/officeart/2005/8/layout/hierarchy2#2"/>
    <dgm:cxn modelId="{D7413F47-527B-44D8-A4AC-5AA30014F709}" type="presOf" srcId="{2C2A4BF3-AA22-4080-9546-909CF9AC3ECB}" destId="{63712EDC-9AF8-41BC-8F72-ADF8D554FF07}" srcOrd="0" destOrd="0" presId="urn:microsoft.com/office/officeart/2005/8/layout/hierarchy2#2"/>
    <dgm:cxn modelId="{CBBC5517-7B8D-4FC9-AC79-D2B4856C3B44}" type="presOf" srcId="{EFE73B03-4D71-4565-8C52-4902BE6377A4}" destId="{5FBAB40F-6011-4629-9B30-77C9439C91BF}" srcOrd="0" destOrd="0" presId="urn:microsoft.com/office/officeart/2005/8/layout/hierarchy2#2"/>
    <dgm:cxn modelId="{91D88F54-F6C7-4E4F-AF4F-DDA759A2018A}" srcId="{362DDE4B-09DB-474F-995D-CC6C71DB680B}" destId="{BAC0D0AB-469D-484E-A7DD-5CD831553334}" srcOrd="1" destOrd="0" parTransId="{9D5D98C1-CCB1-473D-B5DF-175519D864DA}" sibTransId="{F5429439-1007-4386-A553-414F181F52F8}"/>
    <dgm:cxn modelId="{19C03EAC-10A8-4A87-AEB6-309DB70DFB98}" type="presOf" srcId="{C98C1DA7-DAF3-4A30-811B-7E19B5E1C646}" destId="{343A5ED5-3F1D-46E6-AC45-31C5FC3EBDAF}" srcOrd="1" destOrd="0" presId="urn:microsoft.com/office/officeart/2005/8/layout/hierarchy2#2"/>
    <dgm:cxn modelId="{9DE98D99-7C51-453F-82A0-58B654C2DF30}" type="presOf" srcId="{9D5D98C1-CCB1-473D-B5DF-175519D864DA}" destId="{EEEF73AE-1014-4D35-963E-CD0B501668F5}" srcOrd="0" destOrd="0" presId="urn:microsoft.com/office/officeart/2005/8/layout/hierarchy2#2"/>
    <dgm:cxn modelId="{037C56F8-838E-454B-AD82-AF64E26EDDE4}" type="presOf" srcId="{ABCF83E7-4F32-4A94-A427-506EA492F9AF}" destId="{5123D729-3719-450B-8195-4C926B594B9B}" srcOrd="1" destOrd="0" presId="urn:microsoft.com/office/officeart/2005/8/layout/hierarchy2#2"/>
    <dgm:cxn modelId="{1063DDE5-3F22-4A1E-AF40-0AAA46BE3739}" srcId="{0605F139-5EF0-48E7-A091-192233D2011D}" destId="{362DDE4B-09DB-474F-995D-CC6C71DB680B}" srcOrd="1" destOrd="0" parTransId="{1DAE83CF-374E-49E2-936D-8F9E0AF2FA21}" sibTransId="{81A116D4-C83E-4947-8D67-41BE1B3F0D5A}"/>
    <dgm:cxn modelId="{EF25BF95-16BB-45FC-83FA-B8EAE4A42C12}" type="presOf" srcId="{22660269-5B7B-49A9-966A-5A3EB4E36BE3}" destId="{19D5F3EF-9101-42EA-82F3-BC96BBFED045}" srcOrd="0" destOrd="0" presId="urn:microsoft.com/office/officeart/2005/8/layout/hierarchy2#2"/>
    <dgm:cxn modelId="{A275CC75-11B5-4618-A3AD-AB0EDD32A896}" srcId="{68AF3B60-3136-4AA4-B18D-4DEC5092586C}" destId="{411E1EE2-B8F2-4829-BFD5-D4B256766240}" srcOrd="0" destOrd="0" parTransId="{ABCF83E7-4F32-4A94-A427-506EA492F9AF}" sibTransId="{B0D28301-728F-4CEA-8A15-7A6AEA857256}"/>
    <dgm:cxn modelId="{D5024935-CA99-43F0-8EE5-3D68147B8CBD}" type="presOf" srcId="{1DAE83CF-374E-49E2-936D-8F9E0AF2FA21}" destId="{28854CBD-881C-412D-AF3D-A20128F01A2F}" srcOrd="1" destOrd="0" presId="urn:microsoft.com/office/officeart/2005/8/layout/hierarchy2#2"/>
    <dgm:cxn modelId="{897F5A24-CE95-4A8E-B613-D85DEC415E31}" type="presOf" srcId="{EF7CDCBE-364A-4F0D-A80E-743DE5353440}" destId="{A462B6D6-0426-4376-A84B-E2A8011B5F9F}" srcOrd="1" destOrd="0" presId="urn:microsoft.com/office/officeart/2005/8/layout/hierarchy2#2"/>
    <dgm:cxn modelId="{A10B232F-ED79-4A28-A661-4CE217A98FA5}" type="presOf" srcId="{BAC0D0AB-469D-484E-A7DD-5CD831553334}" destId="{899D79B1-92F7-4BD0-B0B2-FB5399A6FFB6}" srcOrd="0" destOrd="0" presId="urn:microsoft.com/office/officeart/2005/8/layout/hierarchy2#2"/>
    <dgm:cxn modelId="{A129B753-8B18-4AEA-AD05-44548F4AB179}" type="presOf" srcId="{AC2BFF99-DAE2-494A-88AB-85D75BC6D2EE}" destId="{C1833E64-0598-4ED8-B73B-4C820BB35531}" srcOrd="1" destOrd="0" presId="urn:microsoft.com/office/officeart/2005/8/layout/hierarchy2#2"/>
    <dgm:cxn modelId="{BDCED375-CDBF-4272-99BE-56BEFCDF853E}" type="presOf" srcId="{22660269-5B7B-49A9-966A-5A3EB4E36BE3}" destId="{527AAC6A-47B0-4841-9AE5-3184C8373458}" srcOrd="1" destOrd="0" presId="urn:microsoft.com/office/officeart/2005/8/layout/hierarchy2#2"/>
    <dgm:cxn modelId="{E2B1E990-6E34-4010-8495-CB8291B60FC6}" type="presOf" srcId="{411E1EE2-B8F2-4829-BFD5-D4B256766240}" destId="{A5A14C37-E746-4D74-940E-76A496938106}" srcOrd="0" destOrd="0" presId="urn:microsoft.com/office/officeart/2005/8/layout/hierarchy2#2"/>
    <dgm:cxn modelId="{F5F23A44-5C21-4BDC-B269-2A6D50DC01B6}" type="presOf" srcId="{505046B5-8F53-4970-8009-1E03D96A698E}" destId="{7ACA52B7-FCFE-40B8-B6F4-7C102AE3ACF6}" srcOrd="0" destOrd="0" presId="urn:microsoft.com/office/officeart/2005/8/layout/hierarchy2#2"/>
    <dgm:cxn modelId="{BA253ED4-5557-41CA-8379-6FC6C4163F44}" srcId="{505046B5-8F53-4970-8009-1E03D96A698E}" destId="{F758475A-6CF5-4706-8B51-E9DD0411B313}" srcOrd="0" destOrd="0" parTransId="{9C7A60C7-C639-471F-B746-657946560700}" sibTransId="{FE6C88FB-7DDA-4D12-B634-CC65F4A4B3AF}"/>
    <dgm:cxn modelId="{EE045684-B661-44E8-B791-FC4EADCFFDE0}" srcId="{EFE73B03-4D71-4565-8C52-4902BE6377A4}" destId="{0605F139-5EF0-48E7-A091-192233D2011D}" srcOrd="0" destOrd="0" parTransId="{2AFB1B2A-8749-4E5E-9CB9-0B60F81C46F8}" sibTransId="{E0FFEB56-236E-4FE9-83BF-31494E265D5A}"/>
    <dgm:cxn modelId="{B86BDD96-18F7-462D-9A0A-186488D05C83}" srcId="{4530EE7D-F557-4815-9ED2-EABC47F46978}" destId="{2C2A4BF3-AA22-4080-9546-909CF9AC3ECB}" srcOrd="0" destOrd="0" parTransId="{4A6A0524-D9B7-4A37-8E78-5FE688BDCCE6}" sibTransId="{39CECE7E-7D7C-4022-9437-1E0813814145}"/>
    <dgm:cxn modelId="{90181EE8-2A5C-4B89-948F-8C654D8F16A1}" type="presOf" srcId="{4A6A0524-D9B7-4A37-8E78-5FE688BDCCE6}" destId="{66B35CF0-1806-4E4A-8B50-99A64DECDBA9}" srcOrd="1" destOrd="0" presId="urn:microsoft.com/office/officeart/2005/8/layout/hierarchy2#2"/>
    <dgm:cxn modelId="{C6F24690-F433-4DB8-861A-44E1A6F80960}" type="presOf" srcId="{AC2BFF99-DAE2-494A-88AB-85D75BC6D2EE}" destId="{B47BD6C9-6D53-4A69-975F-9CF96E25F10F}" srcOrd="0" destOrd="0" presId="urn:microsoft.com/office/officeart/2005/8/layout/hierarchy2#2"/>
    <dgm:cxn modelId="{EAAFB968-4A58-4A46-A8A4-6603BBC5D4B1}" type="presOf" srcId="{694BDBC3-6109-4DDF-823A-234EB43ED554}" destId="{BE8080C6-2A89-488D-80DF-2A564235C6AF}" srcOrd="0" destOrd="0" presId="urn:microsoft.com/office/officeart/2005/8/layout/hierarchy2#2"/>
    <dgm:cxn modelId="{FC654D63-1E87-49FD-871A-354EE57FFFB1}" type="presOf" srcId="{9D5D98C1-CCB1-473D-B5DF-175519D864DA}" destId="{940A80DC-46FF-4A6D-AC80-B50CE20B32FC}" srcOrd="1" destOrd="0" presId="urn:microsoft.com/office/officeart/2005/8/layout/hierarchy2#2"/>
    <dgm:cxn modelId="{330E47F3-534B-491A-857C-DA3253A60E44}" type="presOf" srcId="{ABCF83E7-4F32-4A94-A427-506EA492F9AF}" destId="{5EAD6037-3E07-4201-AD96-1A77075725E3}" srcOrd="0" destOrd="0" presId="urn:microsoft.com/office/officeart/2005/8/layout/hierarchy2#2"/>
    <dgm:cxn modelId="{103A2688-8DD8-4C8E-A28A-816377487D3E}" type="presOf" srcId="{F758475A-6CF5-4706-8B51-E9DD0411B313}" destId="{5934CC37-7CA0-4C85-B040-7A9B64BCF21A}" srcOrd="0" destOrd="0" presId="urn:microsoft.com/office/officeart/2005/8/layout/hierarchy2#2"/>
    <dgm:cxn modelId="{ACCF3AA0-1C1E-4EC5-BD16-8E7D39AF96FA}" type="presParOf" srcId="{5FBAB40F-6011-4629-9B30-77C9439C91BF}" destId="{2332AA2E-A989-4175-BB73-78EA4C3BDB65}" srcOrd="0" destOrd="0" presId="urn:microsoft.com/office/officeart/2005/8/layout/hierarchy2#2"/>
    <dgm:cxn modelId="{4FBB857B-FA5B-4C89-A88F-97D03A63A2EB}" type="presParOf" srcId="{2332AA2E-A989-4175-BB73-78EA4C3BDB65}" destId="{24E3F4AB-32FB-4CE0-9DAC-FC4DD26B5900}" srcOrd="0" destOrd="0" presId="urn:microsoft.com/office/officeart/2005/8/layout/hierarchy2#2"/>
    <dgm:cxn modelId="{AC9E2066-B005-4F00-A0C0-4EAE58BE947E}" type="presParOf" srcId="{2332AA2E-A989-4175-BB73-78EA4C3BDB65}" destId="{44F25638-8073-4DA7-9390-5AC06A304565}" srcOrd="1" destOrd="0" presId="urn:microsoft.com/office/officeart/2005/8/layout/hierarchy2#2"/>
    <dgm:cxn modelId="{3CFD7127-84CA-44FB-9010-38EF799E7FF9}" type="presParOf" srcId="{44F25638-8073-4DA7-9390-5AC06A304565}" destId="{B47BD6C9-6D53-4A69-975F-9CF96E25F10F}" srcOrd="0" destOrd="0" presId="urn:microsoft.com/office/officeart/2005/8/layout/hierarchy2#2"/>
    <dgm:cxn modelId="{E7669DB8-9F3D-4084-AA38-E2CCAFFDB440}" type="presParOf" srcId="{B47BD6C9-6D53-4A69-975F-9CF96E25F10F}" destId="{C1833E64-0598-4ED8-B73B-4C820BB35531}" srcOrd="0" destOrd="0" presId="urn:microsoft.com/office/officeart/2005/8/layout/hierarchy2#2"/>
    <dgm:cxn modelId="{C7F24C60-2018-4415-AB0B-D287F21409C2}" type="presParOf" srcId="{44F25638-8073-4DA7-9390-5AC06A304565}" destId="{46F58ACF-5130-428E-B3EF-87D6FEC0C921}" srcOrd="1" destOrd="0" presId="urn:microsoft.com/office/officeart/2005/8/layout/hierarchy2#2"/>
    <dgm:cxn modelId="{2C9ACB78-2AA4-41AD-AAB0-2EE380E921B7}" type="presParOf" srcId="{46F58ACF-5130-428E-B3EF-87D6FEC0C921}" destId="{3C0D5057-54F2-42F8-ADAD-AA27A1CC1A1B}" srcOrd="0" destOrd="0" presId="urn:microsoft.com/office/officeart/2005/8/layout/hierarchy2#2"/>
    <dgm:cxn modelId="{7927BF07-F60E-46F1-A05C-FED1858C2844}" type="presParOf" srcId="{46F58ACF-5130-428E-B3EF-87D6FEC0C921}" destId="{48673F39-879C-4946-8DC7-FD68F0552920}" srcOrd="1" destOrd="0" presId="urn:microsoft.com/office/officeart/2005/8/layout/hierarchy2#2"/>
    <dgm:cxn modelId="{CAB05B73-FFA9-4187-B872-6399BD9376BD}" type="presParOf" srcId="{48673F39-879C-4946-8DC7-FD68F0552920}" destId="{FA61825B-C877-4D42-AAFB-0586288A9783}" srcOrd="0" destOrd="0" presId="urn:microsoft.com/office/officeart/2005/8/layout/hierarchy2#2"/>
    <dgm:cxn modelId="{02A5A272-B4C8-45D9-9446-487CF859D596}" type="presParOf" srcId="{FA61825B-C877-4D42-AAFB-0586288A9783}" destId="{66B35CF0-1806-4E4A-8B50-99A64DECDBA9}" srcOrd="0" destOrd="0" presId="urn:microsoft.com/office/officeart/2005/8/layout/hierarchy2#2"/>
    <dgm:cxn modelId="{D182FDC9-6752-4B9F-98C7-311589792DB3}" type="presParOf" srcId="{48673F39-879C-4946-8DC7-FD68F0552920}" destId="{F95D7524-EA0E-4F9D-9D6F-B10856D5C83F}" srcOrd="1" destOrd="0" presId="urn:microsoft.com/office/officeart/2005/8/layout/hierarchy2#2"/>
    <dgm:cxn modelId="{067A626B-7A4F-4A3C-AD69-848A47578819}" type="presParOf" srcId="{F95D7524-EA0E-4F9D-9D6F-B10856D5C83F}" destId="{63712EDC-9AF8-41BC-8F72-ADF8D554FF07}" srcOrd="0" destOrd="0" presId="urn:microsoft.com/office/officeart/2005/8/layout/hierarchy2#2"/>
    <dgm:cxn modelId="{3ED3B000-7B83-4BD0-B579-34B4EBD136DC}" type="presParOf" srcId="{F95D7524-EA0E-4F9D-9D6F-B10856D5C83F}" destId="{E0C65410-D9BC-4E23-87DE-EBBC54AD2166}" srcOrd="1" destOrd="0" presId="urn:microsoft.com/office/officeart/2005/8/layout/hierarchy2#2"/>
    <dgm:cxn modelId="{211163CE-A96A-499A-BC31-E5C9300637A4}" type="presParOf" srcId="{44F25638-8073-4DA7-9390-5AC06A304565}" destId="{AB0197D7-926B-4697-9C53-4995D3841B76}" srcOrd="2" destOrd="0" presId="urn:microsoft.com/office/officeart/2005/8/layout/hierarchy2#2"/>
    <dgm:cxn modelId="{ECE51670-E2A4-4E7B-9930-0170636E204E}" type="presParOf" srcId="{AB0197D7-926B-4697-9C53-4995D3841B76}" destId="{28854CBD-881C-412D-AF3D-A20128F01A2F}" srcOrd="0" destOrd="0" presId="urn:microsoft.com/office/officeart/2005/8/layout/hierarchy2#2"/>
    <dgm:cxn modelId="{88D27870-0C66-4479-9E1E-3F8D1DEF6458}" type="presParOf" srcId="{44F25638-8073-4DA7-9390-5AC06A304565}" destId="{9517F424-BF4E-4DDB-8A17-89B1612923F2}" srcOrd="3" destOrd="0" presId="urn:microsoft.com/office/officeart/2005/8/layout/hierarchy2#2"/>
    <dgm:cxn modelId="{D8561BC3-2006-4537-B226-F58FA679BD43}" type="presParOf" srcId="{9517F424-BF4E-4DDB-8A17-89B1612923F2}" destId="{AEF7F576-8E76-4FF9-8C29-755DBAC1EC47}" srcOrd="0" destOrd="0" presId="urn:microsoft.com/office/officeart/2005/8/layout/hierarchy2#2"/>
    <dgm:cxn modelId="{A8A16BB0-4821-4F62-B748-4A23A29BC6B6}" type="presParOf" srcId="{9517F424-BF4E-4DDB-8A17-89B1612923F2}" destId="{431DF1D0-8928-4B7B-B4EA-867FD699D439}" srcOrd="1" destOrd="0" presId="urn:microsoft.com/office/officeart/2005/8/layout/hierarchy2#2"/>
    <dgm:cxn modelId="{5505D535-D152-49D9-9B65-5EA6E7A41EF3}" type="presParOf" srcId="{431DF1D0-8928-4B7B-B4EA-867FD699D439}" destId="{BCEB8950-020A-4BE5-A0C2-3E4E749A0780}" srcOrd="0" destOrd="0" presId="urn:microsoft.com/office/officeart/2005/8/layout/hierarchy2#2"/>
    <dgm:cxn modelId="{50D38617-07A7-4398-8EF5-19FA3855859D}" type="presParOf" srcId="{BCEB8950-020A-4BE5-A0C2-3E4E749A0780}" destId="{343A5ED5-3F1D-46E6-AC45-31C5FC3EBDAF}" srcOrd="0" destOrd="0" presId="urn:microsoft.com/office/officeart/2005/8/layout/hierarchy2#2"/>
    <dgm:cxn modelId="{ABF5751B-261F-4439-A475-3F80D7932DC0}" type="presParOf" srcId="{431DF1D0-8928-4B7B-B4EA-867FD699D439}" destId="{F8335E37-4261-488A-96F4-111E61C049DE}" srcOrd="1" destOrd="0" presId="urn:microsoft.com/office/officeart/2005/8/layout/hierarchy2#2"/>
    <dgm:cxn modelId="{C104BE21-F037-41D3-B26C-382D525C0FB1}" type="presParOf" srcId="{F8335E37-4261-488A-96F4-111E61C049DE}" destId="{89E25FB1-19B4-42FB-8EA6-BD589307BA9C}" srcOrd="0" destOrd="0" presId="urn:microsoft.com/office/officeart/2005/8/layout/hierarchy2#2"/>
    <dgm:cxn modelId="{57FB247E-5F7F-4DD9-B723-5536163B5E5A}" type="presParOf" srcId="{F8335E37-4261-488A-96F4-111E61C049DE}" destId="{3A63C3D3-7E28-4370-8FEE-5ECFAA6CCB98}" srcOrd="1" destOrd="0" presId="urn:microsoft.com/office/officeart/2005/8/layout/hierarchy2#2"/>
    <dgm:cxn modelId="{D9AB99A2-173B-4A97-BC03-F6E55B8CE0C7}" type="presParOf" srcId="{431DF1D0-8928-4B7B-B4EA-867FD699D439}" destId="{EEEF73AE-1014-4D35-963E-CD0B501668F5}" srcOrd="2" destOrd="0" presId="urn:microsoft.com/office/officeart/2005/8/layout/hierarchy2#2"/>
    <dgm:cxn modelId="{D3C1146B-5987-4234-9ECF-470886CDF4B5}" type="presParOf" srcId="{EEEF73AE-1014-4D35-963E-CD0B501668F5}" destId="{940A80DC-46FF-4A6D-AC80-B50CE20B32FC}" srcOrd="0" destOrd="0" presId="urn:microsoft.com/office/officeart/2005/8/layout/hierarchy2#2"/>
    <dgm:cxn modelId="{EC418193-5FA6-447E-8E43-55FB7B9385F4}" type="presParOf" srcId="{431DF1D0-8928-4B7B-B4EA-867FD699D439}" destId="{1E2CA5EE-4810-402C-A976-8A57BAAA1340}" srcOrd="3" destOrd="0" presId="urn:microsoft.com/office/officeart/2005/8/layout/hierarchy2#2"/>
    <dgm:cxn modelId="{9D03D381-94FC-435B-A943-DAF4D6B5B178}" type="presParOf" srcId="{1E2CA5EE-4810-402C-A976-8A57BAAA1340}" destId="{899D79B1-92F7-4BD0-B0B2-FB5399A6FFB6}" srcOrd="0" destOrd="0" presId="urn:microsoft.com/office/officeart/2005/8/layout/hierarchy2#2"/>
    <dgm:cxn modelId="{193B8E71-9115-49F8-BFDC-A0E8BEBDFBE5}" type="presParOf" srcId="{1E2CA5EE-4810-402C-A976-8A57BAAA1340}" destId="{0FA6BEC1-6D35-4DF1-8C48-E971D84FDBD4}" srcOrd="1" destOrd="0" presId="urn:microsoft.com/office/officeart/2005/8/layout/hierarchy2#2"/>
    <dgm:cxn modelId="{22CC8FE4-C9A6-49F2-A2A2-4628724BE95C}" type="presParOf" srcId="{44F25638-8073-4DA7-9390-5AC06A304565}" destId="{BE8080C6-2A89-488D-80DF-2A564235C6AF}" srcOrd="4" destOrd="0" presId="urn:microsoft.com/office/officeart/2005/8/layout/hierarchy2#2"/>
    <dgm:cxn modelId="{52C7E3A3-AFBB-490B-AF71-68D52C76CA51}" type="presParOf" srcId="{BE8080C6-2A89-488D-80DF-2A564235C6AF}" destId="{718586AB-3F6D-4283-A28A-BB804546AA58}" srcOrd="0" destOrd="0" presId="urn:microsoft.com/office/officeart/2005/8/layout/hierarchy2#2"/>
    <dgm:cxn modelId="{D921F5BB-89F7-484C-8C61-6766A7EABB10}" type="presParOf" srcId="{44F25638-8073-4DA7-9390-5AC06A304565}" destId="{57C6785A-8D69-4D7C-81DC-0786D20355D9}" srcOrd="5" destOrd="0" presId="urn:microsoft.com/office/officeart/2005/8/layout/hierarchy2#2"/>
    <dgm:cxn modelId="{8F6E9FCA-9A27-4C18-BFC2-FA74ADFA9D36}" type="presParOf" srcId="{57C6785A-8D69-4D7C-81DC-0786D20355D9}" destId="{57C5C26A-59CB-429D-980A-D4BA07A8FAC1}" srcOrd="0" destOrd="0" presId="urn:microsoft.com/office/officeart/2005/8/layout/hierarchy2#2"/>
    <dgm:cxn modelId="{96692EE7-A31B-43F9-8DD4-5AFE0C68CD1A}" type="presParOf" srcId="{57C6785A-8D69-4D7C-81DC-0786D20355D9}" destId="{23E0622F-60B0-4BE5-BABF-0AB0583338BE}" srcOrd="1" destOrd="0" presId="urn:microsoft.com/office/officeart/2005/8/layout/hierarchy2#2"/>
    <dgm:cxn modelId="{A28098AB-EEE7-43AA-B402-7F0C4C50F1F6}" type="presParOf" srcId="{23E0622F-60B0-4BE5-BABF-0AB0583338BE}" destId="{5EAD6037-3E07-4201-AD96-1A77075725E3}" srcOrd="0" destOrd="0" presId="urn:microsoft.com/office/officeart/2005/8/layout/hierarchy2#2"/>
    <dgm:cxn modelId="{D2A44ADB-D978-4FE5-9B67-4C84403ECDBE}" type="presParOf" srcId="{5EAD6037-3E07-4201-AD96-1A77075725E3}" destId="{5123D729-3719-450B-8195-4C926B594B9B}" srcOrd="0" destOrd="0" presId="urn:microsoft.com/office/officeart/2005/8/layout/hierarchy2#2"/>
    <dgm:cxn modelId="{E4797C74-DEDE-4EEC-A59D-C35DBC64C1DA}" type="presParOf" srcId="{23E0622F-60B0-4BE5-BABF-0AB0583338BE}" destId="{F746F752-8148-4A5D-8FA7-B3260144EA0A}" srcOrd="1" destOrd="0" presId="urn:microsoft.com/office/officeart/2005/8/layout/hierarchy2#2"/>
    <dgm:cxn modelId="{F58BC045-2810-4A96-8F89-CFB9972AACA5}" type="presParOf" srcId="{F746F752-8148-4A5D-8FA7-B3260144EA0A}" destId="{A5A14C37-E746-4D74-940E-76A496938106}" srcOrd="0" destOrd="0" presId="urn:microsoft.com/office/officeart/2005/8/layout/hierarchy2#2"/>
    <dgm:cxn modelId="{C7607573-3649-48C2-971A-D454E751C098}" type="presParOf" srcId="{F746F752-8148-4A5D-8FA7-B3260144EA0A}" destId="{EC848A9B-2B40-4742-8A2E-592E35EBE05B}" srcOrd="1" destOrd="0" presId="urn:microsoft.com/office/officeart/2005/8/layout/hierarchy2#2"/>
    <dgm:cxn modelId="{576244E4-61E2-49D6-A581-8BCECE2E0ABE}" type="presParOf" srcId="{44F25638-8073-4DA7-9390-5AC06A304565}" destId="{19D5F3EF-9101-42EA-82F3-BC96BBFED045}" srcOrd="6" destOrd="0" presId="urn:microsoft.com/office/officeart/2005/8/layout/hierarchy2#2"/>
    <dgm:cxn modelId="{D93BF4B5-E633-4183-8EEB-45D1ED974D5D}" type="presParOf" srcId="{19D5F3EF-9101-42EA-82F3-BC96BBFED045}" destId="{527AAC6A-47B0-4841-9AE5-3184C8373458}" srcOrd="0" destOrd="0" presId="urn:microsoft.com/office/officeart/2005/8/layout/hierarchy2#2"/>
    <dgm:cxn modelId="{D0600A9F-83A4-425D-BFB5-F72448BC76E7}" type="presParOf" srcId="{44F25638-8073-4DA7-9390-5AC06A304565}" destId="{57D9E7F5-7664-4210-B2DF-126FF2693854}" srcOrd="7" destOrd="0" presId="urn:microsoft.com/office/officeart/2005/8/layout/hierarchy2#2"/>
    <dgm:cxn modelId="{9B16B34A-69EB-4E15-9508-77BA06FB0D32}" type="presParOf" srcId="{57D9E7F5-7664-4210-B2DF-126FF2693854}" destId="{7ACA52B7-FCFE-40B8-B6F4-7C102AE3ACF6}" srcOrd="0" destOrd="0" presId="urn:microsoft.com/office/officeart/2005/8/layout/hierarchy2#2"/>
    <dgm:cxn modelId="{4F725787-08B7-4A24-8C34-A692E665618C}" type="presParOf" srcId="{57D9E7F5-7664-4210-B2DF-126FF2693854}" destId="{968786A7-2439-44EC-876D-92F058A9E90A}" srcOrd="1" destOrd="0" presId="urn:microsoft.com/office/officeart/2005/8/layout/hierarchy2#2"/>
    <dgm:cxn modelId="{265F1AF6-C50E-40DE-9E96-43805AFEF771}" type="presParOf" srcId="{968786A7-2439-44EC-876D-92F058A9E90A}" destId="{AC2BD383-E6AD-4FEA-99F6-CBB1B3983515}" srcOrd="0" destOrd="0" presId="urn:microsoft.com/office/officeart/2005/8/layout/hierarchy2#2"/>
    <dgm:cxn modelId="{D35CBD4C-0387-4320-BD1D-45BFFA183D07}" type="presParOf" srcId="{AC2BD383-E6AD-4FEA-99F6-CBB1B3983515}" destId="{4E0D5767-7683-41D3-8A78-9ADB5F5DBD6B}" srcOrd="0" destOrd="0" presId="urn:microsoft.com/office/officeart/2005/8/layout/hierarchy2#2"/>
    <dgm:cxn modelId="{FFAFA28F-DE11-41CF-8A44-B8D1AA9A8D71}" type="presParOf" srcId="{968786A7-2439-44EC-876D-92F058A9E90A}" destId="{34F9ECE9-0086-4171-A4CF-D81D043459BE}" srcOrd="1" destOrd="0" presId="urn:microsoft.com/office/officeart/2005/8/layout/hierarchy2#2"/>
    <dgm:cxn modelId="{3FEC410F-C1A7-4A53-AE40-48319170DE14}" type="presParOf" srcId="{34F9ECE9-0086-4171-A4CF-D81D043459BE}" destId="{5934CC37-7CA0-4C85-B040-7A9B64BCF21A}" srcOrd="0" destOrd="0" presId="urn:microsoft.com/office/officeart/2005/8/layout/hierarchy2#2"/>
    <dgm:cxn modelId="{0E55EA15-29B4-496C-9F04-9703D2A6A7A5}" type="presParOf" srcId="{34F9ECE9-0086-4171-A4CF-D81D043459BE}" destId="{036399AB-FEFD-4914-BB30-4A85672B1B0A}" srcOrd="1" destOrd="0" presId="urn:microsoft.com/office/officeart/2005/8/layout/hierarchy2#2"/>
    <dgm:cxn modelId="{937CE8B5-759B-45AF-BE4D-244F14ADE56A}" type="presParOf" srcId="{968786A7-2439-44EC-876D-92F058A9E90A}" destId="{5528F7CF-9E63-41FA-B126-9CAEF0BF81E1}" srcOrd="2" destOrd="0" presId="urn:microsoft.com/office/officeart/2005/8/layout/hierarchy2#2"/>
    <dgm:cxn modelId="{B8B11A4C-E0C4-4B96-BA1E-A0C648367E43}" type="presParOf" srcId="{5528F7CF-9E63-41FA-B126-9CAEF0BF81E1}" destId="{A462B6D6-0426-4376-A84B-E2A8011B5F9F}" srcOrd="0" destOrd="0" presId="urn:microsoft.com/office/officeart/2005/8/layout/hierarchy2#2"/>
    <dgm:cxn modelId="{46848ED3-D524-4701-A366-06765D068451}" type="presParOf" srcId="{968786A7-2439-44EC-876D-92F058A9E90A}" destId="{AAF6BD81-492B-474A-AADF-89CFCE2673FB}" srcOrd="3" destOrd="0" presId="urn:microsoft.com/office/officeart/2005/8/layout/hierarchy2#2"/>
    <dgm:cxn modelId="{0E614214-1DB6-4B8C-A490-14A93605D831}" type="presParOf" srcId="{AAF6BD81-492B-474A-AADF-89CFCE2673FB}" destId="{7D2AD4B4-6625-47D8-B0AF-C0751011B06D}" srcOrd="0" destOrd="0" presId="urn:microsoft.com/office/officeart/2005/8/layout/hierarchy2#2"/>
    <dgm:cxn modelId="{E3649FF8-B8B7-4B82-B0F3-584D60096658}" type="presParOf" srcId="{AAF6BD81-492B-474A-AADF-89CFCE2673FB}" destId="{8165A388-541F-40BB-8FF8-6C0CD0E16F1D}" srcOrd="1" destOrd="0" presId="urn:microsoft.com/office/officeart/2005/8/layout/hierarchy2#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3F4AB-32FB-4CE0-9DAC-FC4DD26B5900}">
      <dsp:nvSpPr>
        <dsp:cNvPr id="0" name=""/>
        <dsp:cNvSpPr/>
      </dsp:nvSpPr>
      <dsp:spPr>
        <a:xfrm>
          <a:off x="2138450" y="1900125"/>
          <a:ext cx="1466124" cy="7330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/>
            <a:t>重力</a:t>
          </a:r>
        </a:p>
      </dsp:txBody>
      <dsp:txXfrm>
        <a:off x="2159921" y="1921596"/>
        <a:ext cx="1423182" cy="690120"/>
      </dsp:txXfrm>
    </dsp:sp>
    <dsp:sp modelId="{B47BD6C9-6D53-4A69-975F-9CF96E25F10F}">
      <dsp:nvSpPr>
        <dsp:cNvPr id="0" name=""/>
        <dsp:cNvSpPr/>
      </dsp:nvSpPr>
      <dsp:spPr>
        <a:xfrm rot="17230830">
          <a:off x="2905105" y="1304941"/>
          <a:ext cx="1985388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985388" y="1331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kern="1200"/>
        </a:p>
      </dsp:txBody>
      <dsp:txXfrm>
        <a:off x="3848164" y="1268622"/>
        <a:ext cx="99269" cy="99269"/>
      </dsp:txXfrm>
    </dsp:sp>
    <dsp:sp modelId="{3C0D5057-54F2-42F8-ADAD-AA27A1CC1A1B}">
      <dsp:nvSpPr>
        <dsp:cNvPr id="0" name=""/>
        <dsp:cNvSpPr/>
      </dsp:nvSpPr>
      <dsp:spPr>
        <a:xfrm>
          <a:off x="4191024" y="3326"/>
          <a:ext cx="1466124" cy="7330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/>
            <a:t>重力产生</a:t>
          </a:r>
        </a:p>
      </dsp:txBody>
      <dsp:txXfrm>
        <a:off x="4212495" y="24797"/>
        <a:ext cx="1423182" cy="690120"/>
      </dsp:txXfrm>
    </dsp:sp>
    <dsp:sp modelId="{FA61825B-C877-4D42-AAFB-0586288A9783}">
      <dsp:nvSpPr>
        <dsp:cNvPr id="0" name=""/>
        <dsp:cNvSpPr/>
      </dsp:nvSpPr>
      <dsp:spPr>
        <a:xfrm>
          <a:off x="5657148" y="356542"/>
          <a:ext cx="586449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586449" y="1331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935712" y="355196"/>
        <a:ext cx="29322" cy="29322"/>
      </dsp:txXfrm>
    </dsp:sp>
    <dsp:sp modelId="{63712EDC-9AF8-41BC-8F72-ADF8D554FF07}">
      <dsp:nvSpPr>
        <dsp:cNvPr id="0" name=""/>
        <dsp:cNvSpPr/>
      </dsp:nvSpPr>
      <dsp:spPr>
        <a:xfrm>
          <a:off x="6243598" y="3326"/>
          <a:ext cx="1466124" cy="7330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/>
            <a:t>地球吸引</a:t>
          </a:r>
        </a:p>
      </dsp:txBody>
      <dsp:txXfrm>
        <a:off x="6265069" y="24797"/>
        <a:ext cx="1423182" cy="690120"/>
      </dsp:txXfrm>
    </dsp:sp>
    <dsp:sp modelId="{AB0197D7-926B-4697-9C53-4995D3841B76}">
      <dsp:nvSpPr>
        <dsp:cNvPr id="0" name=""/>
        <dsp:cNvSpPr/>
      </dsp:nvSpPr>
      <dsp:spPr>
        <a:xfrm rot="18770822">
          <a:off x="3466613" y="1937207"/>
          <a:ext cx="862371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862371" y="1331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3876240" y="1928963"/>
        <a:ext cx="43118" cy="43118"/>
      </dsp:txXfrm>
    </dsp:sp>
    <dsp:sp modelId="{AEF7F576-8E76-4FF9-8C29-755DBAC1EC47}">
      <dsp:nvSpPr>
        <dsp:cNvPr id="0" name=""/>
        <dsp:cNvSpPr/>
      </dsp:nvSpPr>
      <dsp:spPr>
        <a:xfrm>
          <a:off x="4191024" y="1267858"/>
          <a:ext cx="1466124" cy="7330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>
              <a:ea typeface="宋体" panose="02010600030101010101" pitchFamily="2" charset="-122"/>
            </a:rPr>
            <a:t>重力大小</a:t>
          </a:r>
        </a:p>
      </dsp:txBody>
      <dsp:txXfrm>
        <a:off x="4212495" y="1289329"/>
        <a:ext cx="1423182" cy="690120"/>
      </dsp:txXfrm>
    </dsp:sp>
    <dsp:sp modelId="{BCEB8950-020A-4BE5-A0C2-3E4E749A0780}">
      <dsp:nvSpPr>
        <dsp:cNvPr id="0" name=""/>
        <dsp:cNvSpPr/>
      </dsp:nvSpPr>
      <dsp:spPr>
        <a:xfrm rot="19457599">
          <a:off x="5589266" y="1410319"/>
          <a:ext cx="722215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722215" y="1331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5932318" y="1405579"/>
        <a:ext cx="36110" cy="36110"/>
      </dsp:txXfrm>
    </dsp:sp>
    <dsp:sp modelId="{89E25FB1-19B4-42FB-8EA6-BD589307BA9C}">
      <dsp:nvSpPr>
        <dsp:cNvPr id="0" name=""/>
        <dsp:cNvSpPr/>
      </dsp:nvSpPr>
      <dsp:spPr>
        <a:xfrm>
          <a:off x="6243598" y="846348"/>
          <a:ext cx="1466124" cy="7330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>
              <a:ea typeface="宋体" panose="02010600030101010101" pitchFamily="2" charset="-122"/>
            </a:rPr>
            <a:t>与物体质量有关</a:t>
          </a:r>
        </a:p>
      </dsp:txBody>
      <dsp:txXfrm>
        <a:off x="6265069" y="867819"/>
        <a:ext cx="1423182" cy="690120"/>
      </dsp:txXfrm>
    </dsp:sp>
    <dsp:sp modelId="{EEEF73AE-1014-4D35-963E-CD0B501668F5}">
      <dsp:nvSpPr>
        <dsp:cNvPr id="0" name=""/>
        <dsp:cNvSpPr/>
      </dsp:nvSpPr>
      <dsp:spPr>
        <a:xfrm rot="2142401">
          <a:off x="5589266" y="1831829"/>
          <a:ext cx="722215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722215" y="1331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5932318" y="1827089"/>
        <a:ext cx="36110" cy="36110"/>
      </dsp:txXfrm>
    </dsp:sp>
    <dsp:sp modelId="{899D79B1-92F7-4BD0-B0B2-FB5399A6FFB6}">
      <dsp:nvSpPr>
        <dsp:cNvPr id="0" name=""/>
        <dsp:cNvSpPr/>
      </dsp:nvSpPr>
      <dsp:spPr>
        <a:xfrm>
          <a:off x="6243598" y="1689369"/>
          <a:ext cx="1466124" cy="7330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/>
            <a:t>G=mg</a:t>
          </a:r>
        </a:p>
      </dsp:txBody>
      <dsp:txXfrm>
        <a:off x="6265069" y="1710840"/>
        <a:ext cx="1423182" cy="690120"/>
      </dsp:txXfrm>
    </dsp:sp>
    <dsp:sp modelId="{BE8080C6-2A89-488D-80DF-2A564235C6AF}">
      <dsp:nvSpPr>
        <dsp:cNvPr id="0" name=""/>
        <dsp:cNvSpPr/>
      </dsp:nvSpPr>
      <dsp:spPr>
        <a:xfrm rot="2829178">
          <a:off x="3466613" y="2569473"/>
          <a:ext cx="862371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862371" y="1331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3876240" y="2561229"/>
        <a:ext cx="43118" cy="43118"/>
      </dsp:txXfrm>
    </dsp:sp>
    <dsp:sp modelId="{57C5C26A-59CB-429D-980A-D4BA07A8FAC1}">
      <dsp:nvSpPr>
        <dsp:cNvPr id="0" name=""/>
        <dsp:cNvSpPr/>
      </dsp:nvSpPr>
      <dsp:spPr>
        <a:xfrm>
          <a:off x="4191024" y="2532391"/>
          <a:ext cx="1466124" cy="7330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>
              <a:ea typeface="宋体" panose="02010600030101010101" pitchFamily="2" charset="-122"/>
            </a:rPr>
            <a:t>重力方向</a:t>
          </a:r>
        </a:p>
      </dsp:txBody>
      <dsp:txXfrm>
        <a:off x="4212495" y="2553862"/>
        <a:ext cx="1423182" cy="690120"/>
      </dsp:txXfrm>
    </dsp:sp>
    <dsp:sp modelId="{5EAD6037-3E07-4201-AD96-1A77075725E3}">
      <dsp:nvSpPr>
        <dsp:cNvPr id="0" name=""/>
        <dsp:cNvSpPr/>
      </dsp:nvSpPr>
      <dsp:spPr>
        <a:xfrm>
          <a:off x="5657148" y="2885606"/>
          <a:ext cx="586449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586449" y="1331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5935712" y="2884261"/>
        <a:ext cx="29322" cy="29322"/>
      </dsp:txXfrm>
    </dsp:sp>
    <dsp:sp modelId="{A5A14C37-E746-4D74-940E-76A496938106}">
      <dsp:nvSpPr>
        <dsp:cNvPr id="0" name=""/>
        <dsp:cNvSpPr/>
      </dsp:nvSpPr>
      <dsp:spPr>
        <a:xfrm>
          <a:off x="6243598" y="2532391"/>
          <a:ext cx="1466124" cy="7330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>
              <a:ea typeface="宋体" panose="02010600030101010101" pitchFamily="2" charset="-122"/>
            </a:rPr>
            <a:t>竖直向下</a:t>
          </a:r>
        </a:p>
      </dsp:txBody>
      <dsp:txXfrm>
        <a:off x="6265069" y="2553862"/>
        <a:ext cx="1423182" cy="690120"/>
      </dsp:txXfrm>
    </dsp:sp>
    <dsp:sp modelId="{19D5F3EF-9101-42EA-82F3-BC96BBFED045}">
      <dsp:nvSpPr>
        <dsp:cNvPr id="0" name=""/>
        <dsp:cNvSpPr/>
      </dsp:nvSpPr>
      <dsp:spPr>
        <a:xfrm rot="4369170">
          <a:off x="2905105" y="3201739"/>
          <a:ext cx="1985388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985388" y="1331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700" kern="1200"/>
        </a:p>
      </dsp:txBody>
      <dsp:txXfrm>
        <a:off x="3848164" y="3165420"/>
        <a:ext cx="99269" cy="99269"/>
      </dsp:txXfrm>
    </dsp:sp>
    <dsp:sp modelId="{7ACA52B7-FCFE-40B8-B6F4-7C102AE3ACF6}">
      <dsp:nvSpPr>
        <dsp:cNvPr id="0" name=""/>
        <dsp:cNvSpPr/>
      </dsp:nvSpPr>
      <dsp:spPr>
        <a:xfrm>
          <a:off x="4191024" y="3796923"/>
          <a:ext cx="1466124" cy="7330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>
              <a:ea typeface="宋体" panose="02010600030101010101" pitchFamily="2" charset="-122"/>
            </a:rPr>
            <a:t>重心</a:t>
          </a:r>
        </a:p>
      </dsp:txBody>
      <dsp:txXfrm>
        <a:off x="4212495" y="3818394"/>
        <a:ext cx="1423182" cy="690120"/>
      </dsp:txXfrm>
    </dsp:sp>
    <dsp:sp modelId="{AC2BD383-E6AD-4FEA-99F6-CBB1B3983515}">
      <dsp:nvSpPr>
        <dsp:cNvPr id="0" name=""/>
        <dsp:cNvSpPr/>
      </dsp:nvSpPr>
      <dsp:spPr>
        <a:xfrm rot="19457599">
          <a:off x="5589266" y="3939383"/>
          <a:ext cx="722215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722215" y="1331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5932318" y="3934643"/>
        <a:ext cx="36110" cy="36110"/>
      </dsp:txXfrm>
    </dsp:sp>
    <dsp:sp modelId="{5934CC37-7CA0-4C85-B040-7A9B64BCF21A}">
      <dsp:nvSpPr>
        <dsp:cNvPr id="0" name=""/>
        <dsp:cNvSpPr/>
      </dsp:nvSpPr>
      <dsp:spPr>
        <a:xfrm>
          <a:off x="6243598" y="3375412"/>
          <a:ext cx="1466124" cy="7330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>
              <a:ea typeface="宋体" panose="02010600030101010101" pitchFamily="2" charset="-122"/>
            </a:rPr>
            <a:t>重力的作用点</a:t>
          </a:r>
        </a:p>
      </dsp:txBody>
      <dsp:txXfrm>
        <a:off x="6265069" y="3396883"/>
        <a:ext cx="1423182" cy="690120"/>
      </dsp:txXfrm>
    </dsp:sp>
    <dsp:sp modelId="{5528F7CF-9E63-41FA-B126-9CAEF0BF81E1}">
      <dsp:nvSpPr>
        <dsp:cNvPr id="0" name=""/>
        <dsp:cNvSpPr/>
      </dsp:nvSpPr>
      <dsp:spPr>
        <a:xfrm rot="2142401">
          <a:off x="5589266" y="4360894"/>
          <a:ext cx="722215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722215" y="1331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5932318" y="4356154"/>
        <a:ext cx="36110" cy="36110"/>
      </dsp:txXfrm>
    </dsp:sp>
    <dsp:sp modelId="{7D2AD4B4-6625-47D8-B0AF-C0751011B06D}">
      <dsp:nvSpPr>
        <dsp:cNvPr id="0" name=""/>
        <dsp:cNvSpPr/>
      </dsp:nvSpPr>
      <dsp:spPr>
        <a:xfrm>
          <a:off x="6243598" y="4218434"/>
          <a:ext cx="1466124" cy="7330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>
              <a:ea typeface="宋体" panose="02010600030101010101" pitchFamily="2" charset="-122"/>
            </a:rPr>
            <a:t>规则物体在其几何中心</a:t>
          </a:r>
        </a:p>
      </dsp:txBody>
      <dsp:txXfrm>
        <a:off x="6265069" y="4239905"/>
        <a:ext cx="1423182" cy="690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12" Type="http://schemas.openxmlformats.org/officeDocument/2006/relationships/image" Target="../media/image13.jpeg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image" Target="../media/image12.png"/><Relationship Id="rId5" Type="http://schemas.openxmlformats.org/officeDocument/2006/relationships/tags" Target="../tags/tag106.xml"/><Relationship Id="rId10" Type="http://schemas.openxmlformats.org/officeDocument/2006/relationships/notesSlide" Target="../notesSlides/notesSlide9.xml"/><Relationship Id="rId4" Type="http://schemas.openxmlformats.org/officeDocument/2006/relationships/tags" Target="../tags/tag105.xml"/><Relationship Id="rId9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13" Type="http://schemas.openxmlformats.org/officeDocument/2006/relationships/image" Target="../media/image15.png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12" Type="http://schemas.openxmlformats.org/officeDocument/2006/relationships/image" Target="../media/image14.png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11" Type="http://schemas.openxmlformats.org/officeDocument/2006/relationships/notesSlide" Target="../notesSlides/notesSlide10.xml"/><Relationship Id="rId5" Type="http://schemas.openxmlformats.org/officeDocument/2006/relationships/tags" Target="../tags/tag117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16.xml"/><Relationship Id="rId9" Type="http://schemas.openxmlformats.org/officeDocument/2006/relationships/tags" Target="../tags/tag121.xml"/><Relationship Id="rId1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image" Target="../media/image17.png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notesSlide" Target="../notesSlides/notesSlide11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29.xml"/><Relationship Id="rId10" Type="http://schemas.openxmlformats.org/officeDocument/2006/relationships/tags" Target="../tags/tag134.xml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52.xml"/><Relationship Id="rId3" Type="http://schemas.openxmlformats.org/officeDocument/2006/relationships/tags" Target="../tags/tag147.xml"/><Relationship Id="rId7" Type="http://schemas.openxmlformats.org/officeDocument/2006/relationships/tags" Target="../tags/tag151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10" Type="http://schemas.openxmlformats.org/officeDocument/2006/relationships/notesSlide" Target="../notesSlides/notesSlide13.xml"/><Relationship Id="rId4" Type="http://schemas.openxmlformats.org/officeDocument/2006/relationships/tags" Target="../tags/tag148.xml"/><Relationship Id="rId9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63.xml"/><Relationship Id="rId3" Type="http://schemas.openxmlformats.org/officeDocument/2006/relationships/tags" Target="../tags/tag158.xml"/><Relationship Id="rId7" Type="http://schemas.openxmlformats.org/officeDocument/2006/relationships/tags" Target="../tags/tag162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tags" Target="../tags/tag161.xml"/><Relationship Id="rId11" Type="http://schemas.openxmlformats.org/officeDocument/2006/relationships/image" Target="../media/image19.png"/><Relationship Id="rId5" Type="http://schemas.openxmlformats.org/officeDocument/2006/relationships/tags" Target="../tags/tag160.xml"/><Relationship Id="rId10" Type="http://schemas.openxmlformats.org/officeDocument/2006/relationships/notesSlide" Target="../notesSlides/notesSlide14.xml"/><Relationship Id="rId4" Type="http://schemas.openxmlformats.org/officeDocument/2006/relationships/tags" Target="../tags/tag159.xml"/><Relationship Id="rId9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16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17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87.xml"/><Relationship Id="rId7" Type="http://schemas.openxmlformats.org/officeDocument/2006/relationships/tags" Target="../tags/tag191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image" Target="../media/image21.png"/><Relationship Id="rId5" Type="http://schemas.openxmlformats.org/officeDocument/2006/relationships/tags" Target="../tags/tag189.xml"/><Relationship Id="rId10" Type="http://schemas.openxmlformats.org/officeDocument/2006/relationships/image" Target="../media/image20.png"/><Relationship Id="rId4" Type="http://schemas.openxmlformats.org/officeDocument/2006/relationships/tags" Target="../tags/tag188.xml"/><Relationship Id="rId9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97.xml"/><Relationship Id="rId7" Type="http://schemas.openxmlformats.org/officeDocument/2006/relationships/tags" Target="../tags/tag201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11" Type="http://schemas.openxmlformats.org/officeDocument/2006/relationships/image" Target="../media/image23.png"/><Relationship Id="rId5" Type="http://schemas.openxmlformats.org/officeDocument/2006/relationships/tags" Target="../tags/tag199.xml"/><Relationship Id="rId10" Type="http://schemas.openxmlformats.org/officeDocument/2006/relationships/image" Target="../media/image22.png"/><Relationship Id="rId4" Type="http://schemas.openxmlformats.org/officeDocument/2006/relationships/tags" Target="../tags/tag198.xml"/><Relationship Id="rId9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tags" Target="../tags/tag207.xml"/><Relationship Id="rId7" Type="http://schemas.openxmlformats.org/officeDocument/2006/relationships/diagramLayout" Target="../diagrams/layout1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diagramData" Target="../diagrams/data1.xml"/><Relationship Id="rId5" Type="http://schemas.openxmlformats.org/officeDocument/2006/relationships/notesSlide" Target="../notesSlides/notesSlide19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1.xml"/><Relationship Id="rId9" Type="http://schemas.openxmlformats.org/officeDocument/2006/relationships/diagramColors" Target="../diagrams/colors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225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7.xml"/><Relationship Id="rId4" Type="http://schemas.openxmlformats.org/officeDocument/2006/relationships/tags" Target="../tags/tag226.xml"/><Relationship Id="rId9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4.png"/><Relationship Id="rId5" Type="http://schemas.openxmlformats.org/officeDocument/2006/relationships/tags" Target="../tags/tag5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30.xml"/><Relationship Id="rId9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tags" Target="../tags/tag50.xml"/><Relationship Id="rId18" Type="http://schemas.openxmlformats.org/officeDocument/2006/relationships/image" Target="../media/image9.png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tags" Target="../tags/tag49.xml"/><Relationship Id="rId17" Type="http://schemas.openxmlformats.org/officeDocument/2006/relationships/notesSlide" Target="../notesSlides/notesSlide6.xml"/><Relationship Id="rId2" Type="http://schemas.openxmlformats.org/officeDocument/2006/relationships/tags" Target="../tags/tag39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tags" Target="../tags/tag48.xml"/><Relationship Id="rId5" Type="http://schemas.openxmlformats.org/officeDocument/2006/relationships/tags" Target="../tags/tag42.xml"/><Relationship Id="rId15" Type="http://schemas.openxmlformats.org/officeDocument/2006/relationships/tags" Target="../tags/tag52.xml"/><Relationship Id="rId10" Type="http://schemas.openxmlformats.org/officeDocument/2006/relationships/tags" Target="../tags/tag47.xml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tags" Target="../tags/tag5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tags" Target="../tags/tag67.xml"/><Relationship Id="rId18" Type="http://schemas.openxmlformats.org/officeDocument/2006/relationships/tags" Target="../tags/tag72.xml"/><Relationship Id="rId26" Type="http://schemas.openxmlformats.org/officeDocument/2006/relationships/tags" Target="../tags/tag80.xml"/><Relationship Id="rId3" Type="http://schemas.openxmlformats.org/officeDocument/2006/relationships/tags" Target="../tags/tag57.xml"/><Relationship Id="rId21" Type="http://schemas.openxmlformats.org/officeDocument/2006/relationships/tags" Target="../tags/tag75.xml"/><Relationship Id="rId34" Type="http://schemas.openxmlformats.org/officeDocument/2006/relationships/image" Target="../media/image10.wmf"/><Relationship Id="rId7" Type="http://schemas.openxmlformats.org/officeDocument/2006/relationships/tags" Target="../tags/tag61.xml"/><Relationship Id="rId12" Type="http://schemas.openxmlformats.org/officeDocument/2006/relationships/tags" Target="../tags/tag66.xml"/><Relationship Id="rId17" Type="http://schemas.openxmlformats.org/officeDocument/2006/relationships/tags" Target="../tags/tag71.xml"/><Relationship Id="rId25" Type="http://schemas.openxmlformats.org/officeDocument/2006/relationships/tags" Target="../tags/tag79.xml"/><Relationship Id="rId33" Type="http://schemas.openxmlformats.org/officeDocument/2006/relationships/oleObject" Target="../embeddings/oleObject1.bin"/><Relationship Id="rId2" Type="http://schemas.openxmlformats.org/officeDocument/2006/relationships/tags" Target="../tags/tag56.xml"/><Relationship Id="rId16" Type="http://schemas.openxmlformats.org/officeDocument/2006/relationships/tags" Target="../tags/tag70.xml"/><Relationship Id="rId20" Type="http://schemas.openxmlformats.org/officeDocument/2006/relationships/tags" Target="../tags/tag74.xml"/><Relationship Id="rId29" Type="http://schemas.openxmlformats.org/officeDocument/2006/relationships/tags" Target="../tags/tag83.xml"/><Relationship Id="rId1" Type="http://schemas.openxmlformats.org/officeDocument/2006/relationships/vmlDrawing" Target="../drawings/vmlDrawing1.vml"/><Relationship Id="rId6" Type="http://schemas.openxmlformats.org/officeDocument/2006/relationships/tags" Target="../tags/tag60.xml"/><Relationship Id="rId11" Type="http://schemas.openxmlformats.org/officeDocument/2006/relationships/tags" Target="../tags/tag65.xml"/><Relationship Id="rId24" Type="http://schemas.openxmlformats.org/officeDocument/2006/relationships/tags" Target="../tags/tag78.xml"/><Relationship Id="rId32" Type="http://schemas.openxmlformats.org/officeDocument/2006/relationships/notesSlide" Target="../notesSlides/notesSlide7.xml"/><Relationship Id="rId5" Type="http://schemas.openxmlformats.org/officeDocument/2006/relationships/tags" Target="../tags/tag59.xml"/><Relationship Id="rId15" Type="http://schemas.openxmlformats.org/officeDocument/2006/relationships/tags" Target="../tags/tag69.xml"/><Relationship Id="rId23" Type="http://schemas.openxmlformats.org/officeDocument/2006/relationships/tags" Target="../tags/tag77.xml"/><Relationship Id="rId28" Type="http://schemas.openxmlformats.org/officeDocument/2006/relationships/tags" Target="../tags/tag82.xml"/><Relationship Id="rId10" Type="http://schemas.openxmlformats.org/officeDocument/2006/relationships/tags" Target="../tags/tag64.xml"/><Relationship Id="rId19" Type="http://schemas.openxmlformats.org/officeDocument/2006/relationships/tags" Target="../tags/tag73.xml"/><Relationship Id="rId31" Type="http://schemas.openxmlformats.org/officeDocument/2006/relationships/slideLayout" Target="../slideLayouts/slideLayout1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tags" Target="../tags/tag68.xml"/><Relationship Id="rId22" Type="http://schemas.openxmlformats.org/officeDocument/2006/relationships/tags" Target="../tags/tag76.xml"/><Relationship Id="rId27" Type="http://schemas.openxmlformats.org/officeDocument/2006/relationships/tags" Target="../tags/tag81.xml"/><Relationship Id="rId30" Type="http://schemas.openxmlformats.org/officeDocument/2006/relationships/tags" Target="../tags/tag8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12" Type="http://schemas.openxmlformats.org/officeDocument/2006/relationships/tags" Target="../tags/tag98.xml"/><Relationship Id="rId17" Type="http://schemas.openxmlformats.org/officeDocument/2006/relationships/image" Target="../media/image11.wmf"/><Relationship Id="rId2" Type="http://schemas.openxmlformats.org/officeDocument/2006/relationships/tags" Target="../tags/tag88.xml"/><Relationship Id="rId16" Type="http://schemas.openxmlformats.org/officeDocument/2006/relationships/oleObject" Target="../embeddings/oleObject2.bin"/><Relationship Id="rId1" Type="http://schemas.openxmlformats.org/officeDocument/2006/relationships/vmlDrawing" Target="../drawings/vmlDrawing2.vml"/><Relationship Id="rId6" Type="http://schemas.openxmlformats.org/officeDocument/2006/relationships/tags" Target="../tags/tag92.xml"/><Relationship Id="rId11" Type="http://schemas.openxmlformats.org/officeDocument/2006/relationships/tags" Target="../tags/tag97.xml"/><Relationship Id="rId5" Type="http://schemas.openxmlformats.org/officeDocument/2006/relationships/tags" Target="../tags/tag91.xml"/><Relationship Id="rId15" Type="http://schemas.openxmlformats.org/officeDocument/2006/relationships/audio" Target="../media/audio1.wav"/><Relationship Id="rId10" Type="http://schemas.openxmlformats.org/officeDocument/2006/relationships/tags" Target="../tags/tag96.xml"/><Relationship Id="rId4" Type="http://schemas.openxmlformats.org/officeDocument/2006/relationships/tags" Target="../tags/tag90.xml"/><Relationship Id="rId9" Type="http://schemas.openxmlformats.org/officeDocument/2006/relationships/tags" Target="../tags/tag95.xml"/><Relationship Id="rId1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</a:t>
            </a:r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八年级下册</a:t>
            </a:r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5085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三、重力的方向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3303" y="2268832"/>
            <a:ext cx="1856339" cy="45014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重力方向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419668" y="2251369"/>
            <a:ext cx="286232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重力的方向竖直向下</a:t>
            </a: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lum contrast="24000"/>
          </a:blip>
          <a:stretch>
            <a:fillRect/>
          </a:stretch>
        </p:blipFill>
        <p:spPr>
          <a:xfrm>
            <a:off x="5672357" y="2268832"/>
            <a:ext cx="1977952" cy="3649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483304" y="3024893"/>
            <a:ext cx="4419044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生活中，我们利用栓有重锤的细线，来确定墙体是否竖直</a:t>
            </a:r>
          </a:p>
        </p:txBody>
      </p:sp>
      <p:pic>
        <p:nvPicPr>
          <p:cNvPr id="18" name="图片 17" descr="重垂线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475138" y="2268832"/>
            <a:ext cx="3025215" cy="364966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987724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03214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四、重心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0342" y="2140127"/>
            <a:ext cx="1856339" cy="45014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什么是重心</a:t>
            </a: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2482680" y="2122664"/>
            <a:ext cx="317009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重力在物体上的作用点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580342" y="2839274"/>
            <a:ext cx="655563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材料均匀，外形规则的物体，重心在其几何中心</a:t>
            </a:r>
          </a:p>
        </p:txBody>
      </p:sp>
      <p:pic>
        <p:nvPicPr>
          <p:cNvPr id="23557" name="图片 2355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>
            <a:lum bright="-17999" contrast="72000"/>
          </a:blip>
          <a:stretch>
            <a:fillRect/>
          </a:stretch>
        </p:blipFill>
        <p:spPr>
          <a:xfrm>
            <a:off x="580342" y="3576579"/>
            <a:ext cx="2047896" cy="258962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2355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>
            <a:lum bright="-6000" contrast="54000"/>
          </a:blip>
          <a:stretch>
            <a:fillRect/>
          </a:stretch>
        </p:blipFill>
        <p:spPr>
          <a:xfrm>
            <a:off x="3544436" y="3576579"/>
            <a:ext cx="1761190" cy="258962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>
            <a:lum bright="-17999" contrast="66000"/>
          </a:blip>
          <a:stretch>
            <a:fillRect/>
          </a:stretch>
        </p:blipFill>
        <p:spPr>
          <a:xfrm>
            <a:off x="6004430" y="3576579"/>
            <a:ext cx="5456855" cy="259027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570610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16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03214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四、重心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0342" y="2140127"/>
            <a:ext cx="1856339" cy="45014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什么是重心</a:t>
            </a: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2482680" y="2122664"/>
            <a:ext cx="317009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重力在物体上的作用点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580342" y="2832159"/>
            <a:ext cx="717119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材料均匀，外形不规则的物体，如何确定其重心呢？</a:t>
            </a:r>
          </a:p>
        </p:txBody>
      </p:sp>
      <p:grpSp>
        <p:nvGrpSpPr>
          <p:cNvPr id="6" name="组合 24578"/>
          <p:cNvGrpSpPr>
            <a:grpSpLocks noChangeAspect="1"/>
          </p:cNvGrpSpPr>
          <p:nvPr>
            <p:custDataLst>
              <p:tags r:id="rId7"/>
            </p:custDataLst>
          </p:nvPr>
        </p:nvGrpSpPr>
        <p:grpSpPr>
          <a:xfrm>
            <a:off x="5211737" y="3447227"/>
            <a:ext cx="5379350" cy="2834746"/>
            <a:chOff x="0" y="0"/>
            <a:chExt cx="4406" cy="2262"/>
          </a:xfrm>
        </p:grpSpPr>
        <p:pic>
          <p:nvPicPr>
            <p:cNvPr id="19459" name="图片 2457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>
              <a:lum bright="-23999" contrast="72000"/>
            </a:blip>
            <a:stretch>
              <a:fillRect/>
            </a:stretch>
          </p:blipFill>
          <p:spPr>
            <a:xfrm>
              <a:off x="0" y="144"/>
              <a:ext cx="2976" cy="211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0" name="图片 24580" descr="悬挂法测物体的重心位置%20[1]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3168" y="0"/>
              <a:ext cx="1238" cy="21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580342" y="3828815"/>
            <a:ext cx="3824839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39A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我们用悬垂法确定其重心</a:t>
            </a:r>
          </a:p>
        </p:txBody>
      </p:sp>
    </p:spTree>
    <p:extLst>
      <p:ext uri="{BB962C8B-B14F-4D97-AF65-F5344CB8AC3E}">
        <p14:creationId xmlns:p14="http://schemas.microsoft.com/office/powerpoint/2010/main" val="1342966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16" grpId="0"/>
      <p:bldP spid="2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65282" y="1569038"/>
            <a:ext cx="8563985" cy="29142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latinLnBrk="0" hangingPunct="0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地面上的人把一个物体竖直向上抛出去，则（   ）。</a:t>
            </a:r>
            <a:endParaRPr lang="zh-CN" altLang="en-US" sz="2400" noProof="1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latinLnBrk="0" hangingPunct="0">
              <a:lnSpc>
                <a:spcPct val="150000"/>
              </a:lnSpc>
            </a:pPr>
            <a:r>
              <a:rPr lang="zh-CN" altLang="en-US" sz="240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A.物体上升过程中，速度越来越小，重力也越来越小；</a:t>
            </a:r>
            <a:endParaRPr lang="zh-CN" altLang="en-US" sz="2400" noProof="1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latinLnBrk="0" hangingPunct="0">
              <a:lnSpc>
                <a:spcPct val="150000"/>
              </a:lnSpc>
            </a:pPr>
            <a:r>
              <a:rPr lang="zh-CN" altLang="en-US" sz="240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B.物体下落过程中，速度越来越大，重力也越来越；</a:t>
            </a:r>
            <a:endParaRPr lang="zh-CN" altLang="en-US" sz="2400" noProof="1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latinLnBrk="0" hangingPunct="0">
              <a:lnSpc>
                <a:spcPct val="150000"/>
              </a:lnSpc>
            </a:pPr>
            <a:r>
              <a:rPr lang="zh-CN" altLang="en-US" sz="240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C.物体上升和下落过程中，重力不变；</a:t>
            </a:r>
            <a:endParaRPr lang="zh-CN" altLang="en-US" sz="2400" noProof="1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latinLnBrk="0" hangingPunct="0">
              <a:lnSpc>
                <a:spcPct val="150000"/>
              </a:lnSpc>
            </a:pPr>
            <a:r>
              <a:rPr lang="zh-CN" altLang="en-US" sz="240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D.物体上升到最高点时重力为零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effectLst/>
                <a:uFill>
                  <a:solidFill>
                    <a:schemeClr val="bg1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　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618799" y="1733962"/>
            <a:ext cx="361060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629415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9449936" y="1014119"/>
            <a:ext cx="1474485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万有引力</a:t>
            </a: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236296" y="924866"/>
            <a:ext cx="11570926" cy="178570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effectLst/>
                <a:uFill>
                  <a:solidFill>
                    <a:schemeClr val="bg1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宇宙间任何两个物体之间，都存在着互相吸引的力，这个力就是</a:t>
            </a:r>
            <a:r>
              <a:rPr lang="zh-CN" altLang="en-US" sz="2400" u="sng">
                <a:solidFill>
                  <a:schemeClr val="bg1">
                    <a:lumMod val="10000"/>
                  </a:schemeClr>
                </a:solidFill>
                <a:effectLst/>
                <a:uFill>
                  <a:solidFill>
                    <a:srgbClr val="025EAA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effectLst/>
                <a:uFill>
                  <a:solidFill>
                    <a:schemeClr val="bg1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；由于地球吸引而使物体受到的力，叫做</a:t>
            </a:r>
            <a:r>
              <a:rPr lang="zh-CN" altLang="en-US" sz="2400" u="sng">
                <a:solidFill>
                  <a:schemeClr val="bg1">
                    <a:lumMod val="10000"/>
                  </a:schemeClr>
                </a:solidFill>
                <a:effectLst/>
                <a:uFill>
                  <a:solidFill>
                    <a:srgbClr val="025EAA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effectLst/>
                <a:uFill>
                  <a:solidFill>
                    <a:schemeClr val="bg1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；地球上的所有物体都受到</a:t>
            </a:r>
            <a:r>
              <a:rPr lang="zh-CN" altLang="en-US" sz="2400" u="sng">
                <a:solidFill>
                  <a:schemeClr val="bg1">
                    <a:lumMod val="10000"/>
                  </a:schemeClr>
                </a:solidFill>
                <a:effectLst/>
                <a:uFill>
                  <a:solidFill>
                    <a:srgbClr val="025EAA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effectLst/>
                <a:uFill>
                  <a:solidFill>
                    <a:schemeClr val="bg1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的作用。 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92331" y="1583914"/>
            <a:ext cx="858226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重力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141810" y="1583914"/>
            <a:ext cx="858226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重力</a:t>
            </a:r>
          </a:p>
        </p:txBody>
      </p:sp>
      <p:sp>
        <p:nvSpPr>
          <p:cNvPr id="28674" name="文本框 28673"/>
          <p:cNvSpPr txBox="1"/>
          <p:nvPr>
            <p:custDataLst>
              <p:tags r:id="rId7"/>
            </p:custDataLst>
          </p:nvPr>
        </p:nvSpPr>
        <p:spPr>
          <a:xfrm>
            <a:off x="250158" y="2637809"/>
            <a:ext cx="8645271" cy="261096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eaLnBrk="0" latinLnBrk="0" hangingPunct="0">
              <a:lnSpc>
                <a:spcPct val="150000"/>
              </a:lnSpc>
            </a:pPr>
            <a:r>
              <a:rPr lang="en-US" altLang="zh-CN" sz="2400" noProof="1">
                <a:solidFill>
                  <a:schemeClr val="bg1">
                    <a:lumMod val="10000"/>
                  </a:schemeClr>
                </a:solidFill>
                <a:effectLst/>
                <a:uFill>
                  <a:solidFill>
                    <a:schemeClr val="bg1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玩具“不倒翁”被扳倒后会自动立起来的奥秘是（     ）。 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、重力太小，可以忽略；</a:t>
            </a:r>
            <a:br>
              <a:rPr lang="zh-CN" altLang="en-US" sz="2400">
                <a:solidFill>
                  <a:schemeClr val="bg1">
                    <a:lumMod val="1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、重心较低，不易倾倒；</a:t>
            </a:r>
            <a:endParaRPr lang="zh-CN" altLang="en-US" sz="2400" noProof="1">
              <a:solidFill>
                <a:schemeClr val="bg1">
                  <a:lumMod val="1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、重力的方向总是竖直向下的；</a:t>
            </a:r>
            <a:br>
              <a:rPr lang="zh-CN" altLang="en-US" sz="2400">
                <a:solidFill>
                  <a:schemeClr val="bg1">
                    <a:lumMod val="1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、里面有自动升降的装置</a:t>
            </a:r>
            <a:endParaRPr lang="zh-CN" altLang="en-US" sz="2400" noProof="1">
              <a:solidFill>
                <a:schemeClr val="bg1">
                  <a:lumMod val="10000"/>
                </a:schemeClr>
              </a:solidFill>
              <a:effectLst/>
              <a:uFill>
                <a:solidFill>
                  <a:schemeClr val="bg1"/>
                </a:solidFill>
              </a:u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7276646" y="2812110"/>
            <a:ext cx="506618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253691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0" grpId="0"/>
      <p:bldP spid="2" grpId="0"/>
      <p:bldP spid="4" grpId="0"/>
      <p:bldP spid="2867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64462" y="933274"/>
            <a:ext cx="11570926" cy="12210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effectLst/>
                <a:uFill>
                  <a:solidFill>
                    <a:schemeClr val="bg1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下列物体中受到的重力约为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牛的是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    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．一只羊；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．中学生背的书包；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．一瓶饮料；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．一只鸡蛋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708903" y="1094964"/>
            <a:ext cx="411470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64462" y="2317339"/>
            <a:ext cx="6787672" cy="122108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lang="en-US" altLang="zh-CN" sz="2400" noProof="1">
                <a:solidFill>
                  <a:schemeClr val="bg1">
                    <a:lumMod val="10000"/>
                  </a:schemeClr>
                </a:solidFill>
                <a:effectLst/>
                <a:uFill>
                  <a:solidFill>
                    <a:schemeClr val="bg1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如图,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将质量为1kg的铁球用绳悬挂起来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做成一个钟摆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画出铁球在摆动时所受到的重力的示意图。</a:t>
            </a:r>
            <a:endParaRPr lang="en-US" altLang="zh-CN" sz="2400" noProof="1">
              <a:solidFill>
                <a:schemeClr val="bg1">
                  <a:lumMod val="10000"/>
                </a:schemeClr>
              </a:solidFill>
              <a:effectLst/>
              <a:uFill>
                <a:solidFill>
                  <a:schemeClr val="bg1"/>
                </a:solidFill>
              </a:u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5603" name="Picture 3" descr="w9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3963" y="2834100"/>
            <a:ext cx="3075624" cy="30792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 6"/>
          <p:cNvSpPr/>
          <p:nvPr>
            <p:custDataLst>
              <p:tags r:id="rId7"/>
            </p:custDataLst>
          </p:nvPr>
        </p:nvSpPr>
        <p:spPr>
          <a:xfrm>
            <a:off x="7799017" y="5067359"/>
            <a:ext cx="143038" cy="519348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35" name="Line 7"/>
          <p:cNvSpPr/>
          <p:nvPr>
            <p:custDataLst>
              <p:tags r:id="rId8"/>
            </p:custDataLst>
          </p:nvPr>
        </p:nvSpPr>
        <p:spPr>
          <a:xfrm flipH="1">
            <a:off x="7870536" y="5345465"/>
            <a:ext cx="0" cy="879593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miter/>
            <a:headEnd type="oval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23977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4527"/>
            <a:ext cx="1916200" cy="5195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233786" y="2334801"/>
            <a:ext cx="379963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50985" y="1027054"/>
            <a:ext cx="1860750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重力的概念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74544" y="1634361"/>
            <a:ext cx="11651582" cy="2349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（2020·恩施）</a:t>
            </a:r>
            <a:r>
              <a:rPr lang="zh-CN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在没有风的室内向上抛出皮球，在球升到最高点静止的瞬间，不计空气阻力，它受到的力有（</a:t>
            </a:r>
            <a:r>
              <a:rPr lang="en-US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只有重力</a:t>
            </a:r>
            <a:r>
              <a:rPr lang="en-US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zh-CN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重力和手的推力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不受力</a:t>
            </a:r>
            <a:r>
              <a:rPr lang="en-US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zh-CN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重力和惯性力</a:t>
            </a:r>
            <a:endParaRPr lang="zh-CN" altLang="en-US" sz="2400" b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2365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405189" y="1843264"/>
            <a:ext cx="379963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50985" y="1027054"/>
            <a:ext cx="1860750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重力的概念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74544" y="1644062"/>
            <a:ext cx="8411496" cy="29142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（2020·临夏）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下列估测中最接近实际的是（　　）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A．2019年新型冠状病毒的直径约为100mm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indent="0" fontAlgn="auto">
              <a:lnSpc>
                <a:spcPct val="15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B．绿色蔬菜保鲜的适宜温度约为﹣10℃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indent="0" fontAlgn="auto">
              <a:lnSpc>
                <a:spcPct val="15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C．2个鸡蛋受到的重力大小约为1 N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indent="0" fontAlgn="auto">
              <a:lnSpc>
                <a:spcPct val="15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D．人正常步行速度约为6 m/s</a:t>
            </a:r>
          </a:p>
        </p:txBody>
      </p:sp>
    </p:spTree>
    <p:extLst>
      <p:ext uri="{BB962C8B-B14F-4D97-AF65-F5344CB8AC3E}">
        <p14:creationId xmlns:p14="http://schemas.microsoft.com/office/powerpoint/2010/main" val="2353456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27"/>
            <a:ext cx="1916200" cy="5183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50985" y="1027054"/>
            <a:ext cx="3371151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重力的方向、受力分析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74544" y="1634361"/>
            <a:ext cx="11651582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（2020·赤峰）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图2是某景观的简图，石球A能在底座上方滚动，画出石球A所受重力的示意图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24" name="图片 1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981103" y="2855443"/>
            <a:ext cx="1632646" cy="3072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图片 2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340283" y="2855443"/>
            <a:ext cx="2718975" cy="30727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42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74544" y="1753365"/>
            <a:ext cx="11012638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在图中画出绳子对小车的拉力F的示意图。</a:t>
            </a:r>
          </a:p>
        </p:txBody>
      </p:sp>
      <p:pic>
        <p:nvPicPr>
          <p:cNvPr id="4" name="图片 49" descr="图片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71524" y="2917531"/>
            <a:ext cx="3705116" cy="19946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593" descr="图片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64671" y="2917531"/>
            <a:ext cx="3673610" cy="19946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350985" y="1027054"/>
            <a:ext cx="3371151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重力的方向、受力分析</a:t>
            </a:r>
          </a:p>
        </p:txBody>
      </p:sp>
    </p:spTree>
    <p:extLst>
      <p:ext uri="{BB962C8B-B14F-4D97-AF65-F5344CB8AC3E}">
        <p14:creationId xmlns:p14="http://schemas.microsoft.com/office/powerpoint/2010/main" val="4018920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94968" y="167687"/>
            <a:ext cx="9813128" cy="2010774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2020-2021学</a:t>
            </a: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年人教版八</a:t>
            </a: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年级下</a:t>
            </a: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册</a:t>
            </a:r>
            <a:endParaRPr lang="zh-CN" altLang="en-US" sz="24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38981" y="2416826"/>
            <a:ext cx="3586653" cy="675863"/>
          </a:xfrm>
        </p:spPr>
        <p:txBody>
          <a:bodyPr>
            <a:no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第七章  力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3190976" y="4177021"/>
            <a:ext cx="5868324" cy="675863"/>
          </a:xfrm>
          <a:prstGeom prst="rect">
            <a:avLst/>
          </a:prstGeom>
        </p:spPr>
        <p:txBody>
          <a:bodyPr vert="horz" lIns="91595" tIns="45798" rIns="91595" bIns="45798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7.3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endParaRPr lang="zh-CN" altLang="en-US" sz="4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8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7" name="图示 6"/>
          <p:cNvGraphicFramePr/>
          <p:nvPr>
            <p:custDataLst>
              <p:tags r:id="rId3"/>
            </p:custDataLst>
          </p:nvPr>
        </p:nvGraphicFramePr>
        <p:xfrm>
          <a:off x="835542" y="1210734"/>
          <a:ext cx="9848173" cy="49548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984880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282295" y="1017352"/>
            <a:ext cx="11395752" cy="51714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传说从一株苹果树上坠落的苹果激发牛顿发现了万有引力定律。2010年5月14日，英国皇家学会托人把这株苹果树的一截长10cm的树枝送入太空。与在地面相比，发生显著变化的是树枝的(    )。A．长度    B．质量    C．密度    D．重力
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.关于重力的方向,下列各种叙述中正确的是(    )。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A.重力的方向总是垂直向下；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B.重力的方向总是竖直向下；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C.重力的方向总是跟支持重物的支持面垂直；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D重力的方向总是跟支持面对重物的支持力方向相反</a:t>
            </a:r>
          </a:p>
        </p:txBody>
      </p:sp>
    </p:spTree>
    <p:extLst>
      <p:ext uri="{BB962C8B-B14F-4D97-AF65-F5344CB8AC3E}">
        <p14:creationId xmlns:p14="http://schemas.microsoft.com/office/powerpoint/2010/main" val="2155928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49969" y="628003"/>
            <a:ext cx="11613144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.小明对重力有以下四种认识，其中正确的是（　　）。A．重力方向总是垂直于物体的表面；B．重力随物体的形状的变化而变化；C．粉笔在使用过程中，质量变小，重力变小；D．空中上升的气球，没有受到重力作用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关于重力下列说法中正确的是（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）。A．物体重力的大小总是恒定的；B．同一地点，物体重力的大小与物体的质量成正比；C．物体落向地面时，它受到的重力大小小于它静止时受到的重力大小；D．物体的重力总等于它对竖直弹簧测力计的拉力
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044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49970" y="836260"/>
            <a:ext cx="11407094" cy="34782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.关于重力的说法中错误的是(    )。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Ａ．地面上的所有物体都要受到重力的作用；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Ｂ．水往低处流是由于水受到重力的作用；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Ｃ．重力的作用不需要地球与物体直接接触；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Ｄ．“重垂线”是利用重力的方向总是垂直于地面向下的原理制成的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．如图悬挂的小球处于静止状态，画出小球所受拉力的示意图。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-214748249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29756" y="4452938"/>
            <a:ext cx="1302462" cy="196291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New picture"/>
          <p:cNvPicPr/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400797" y="12508324"/>
            <a:ext cx="302458" cy="219898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271271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4078" y="959144"/>
            <a:ext cx="1780094" cy="54133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55200" y="1628540"/>
            <a:ext cx="2958422" cy="29142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撑杆跳高、高山上的流水、飞出的羽毛球、飘落的树叶等，都会往下运动。这是什么力作用的结果？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924408" y="959144"/>
            <a:ext cx="3666048" cy="251007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924408" y="3636728"/>
            <a:ext cx="3666048" cy="2510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084450" y="3636728"/>
            <a:ext cx="2086333" cy="26174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084450" y="959144"/>
            <a:ext cx="2057348" cy="251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519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4078" y="959144"/>
            <a:ext cx="1780094" cy="54133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119730" y="823325"/>
            <a:ext cx="3742293" cy="657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牛顿是怎么发现重力的呢？</a:t>
            </a: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94078" y="2228732"/>
            <a:ext cx="7323905" cy="291300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39A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夏日的一天，艾萨克•牛顿（IsaacNewton)先生坐在苹果树下看书，忽然有一颗苹果砸到了他的头上，这时他就开始思考为什么苹果是往下落，而不是往上飞呢？从此他就开始研究其中的奥秘，最终发现了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39A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39A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重力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39A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39A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。</a:t>
            </a:r>
          </a:p>
        </p:txBody>
      </p:sp>
      <p:pic>
        <p:nvPicPr>
          <p:cNvPr id="7" name="图片 6" descr="0005018316884817_b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253335" y="1500481"/>
            <a:ext cx="2762454" cy="390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28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3778" y="1539288"/>
            <a:ext cx="8656613" cy="27260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知道重力是由于地球吸引而产生的；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认识影响重力大小的因素；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熟悉重力的概念；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4.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了解重心的概念及应用。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5487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07184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一、重力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456845" y="1963561"/>
            <a:ext cx="9108410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宇宙间任何两个物体，大到天体，小到灰尘，都存在相互吸引的力</a:t>
            </a:r>
          </a:p>
        </p:txBody>
      </p:sp>
      <p:sp>
        <p:nvSpPr>
          <p:cNvPr id="4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5767" y="2167937"/>
            <a:ext cx="1789546" cy="42750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万有引力</a:t>
            </a:r>
          </a:p>
        </p:txBody>
      </p:sp>
      <p:sp>
        <p:nvSpPr>
          <p:cNvPr id="6" name="AutoShape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55767" y="3054644"/>
            <a:ext cx="1789546" cy="42750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重力</a:t>
            </a: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2456845" y="2881960"/>
            <a:ext cx="6875889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由于地球吸引而产生的力叫重力（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G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）；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地球上任何物体都要受到重力作用。</a:t>
            </a: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555768" y="4103041"/>
            <a:ext cx="11008857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推出的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铅球</a:t>
            </a:r>
            <a:r>
              <a:rPr lang="zh-CN" altLang="en-US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在重力作用下最终落到地面，滚落的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山石</a:t>
            </a:r>
            <a:r>
              <a:rPr lang="zh-CN" altLang="en-US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和山涧里的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小溪</a:t>
            </a:r>
            <a:r>
              <a:rPr lang="zh-CN" altLang="en-US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在这里作用下往下运动，秋天的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落叶</a:t>
            </a:r>
            <a:r>
              <a:rPr lang="zh-CN" altLang="en-US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在这里作用下飘落下来等都是受到重力作用的结果。</a:t>
            </a:r>
          </a:p>
        </p:txBody>
      </p:sp>
    </p:spTree>
    <p:extLst>
      <p:ext uri="{BB962C8B-B14F-4D97-AF65-F5344CB8AC3E}">
        <p14:creationId xmlns:p14="http://schemas.microsoft.com/office/powerpoint/2010/main" val="1019253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4" grpId="0" animBg="1"/>
      <p:bldP spid="6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5085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二、重力的大小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451167" y="2747434"/>
            <a:ext cx="6638963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如图，用弹簧测力计测量不同质量钩码所受重力并记录表格</a:t>
            </a:r>
          </a:p>
        </p:txBody>
      </p:sp>
      <p:sp>
        <p:nvSpPr>
          <p:cNvPr id="7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1168" y="2164703"/>
            <a:ext cx="2965983" cy="45014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影响重力大小的因素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451168" y="3940058"/>
          <a:ext cx="8581629" cy="27493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9608"/>
                <a:gridCol w="1829874"/>
                <a:gridCol w="2463146"/>
                <a:gridCol w="2799001"/>
              </a:tblGrid>
              <a:tr h="91257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钩码个数</a:t>
                      </a: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钩码质量</a:t>
                      </a:r>
                      <a:r>
                        <a:rPr lang="en-US" altLang="zh-CN" sz="24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/g</a:t>
                      </a: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钩码受到的重力</a:t>
                      </a:r>
                      <a:r>
                        <a:rPr lang="en-US" altLang="zh-CN" sz="24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/N</a:t>
                      </a: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重力与质量之比</a:t>
                      </a:r>
                      <a:r>
                        <a:rPr lang="en-US" altLang="zh-CN" sz="24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/(N/kg)</a:t>
                      </a: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</a:tr>
              <a:tr h="45919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50</a:t>
                      </a: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</a:tr>
              <a:tr h="45919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100</a:t>
                      </a: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</a:tr>
              <a:tr h="45919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150</a:t>
                      </a: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</a:tr>
              <a:tr h="45919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200</a:t>
                      </a: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4867061" y="4938007"/>
            <a:ext cx="518590" cy="3738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0.5</a:t>
            </a: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867061" y="5344818"/>
            <a:ext cx="518590" cy="3738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1.0</a:t>
            </a: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4885965" y="5804018"/>
            <a:ext cx="518590" cy="3738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1.5</a:t>
            </a:r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7142431" y="4920544"/>
            <a:ext cx="518590" cy="3738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10</a:t>
            </a: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7174567" y="5348699"/>
            <a:ext cx="518590" cy="3738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10</a:t>
            </a:r>
          </a:p>
        </p:txBody>
      </p:sp>
      <p:sp>
        <p:nvSpPr>
          <p:cNvPr id="18" name="文本框 17"/>
          <p:cNvSpPr txBox="1"/>
          <p:nvPr>
            <p:custDataLst>
              <p:tags r:id="rId12"/>
            </p:custDataLst>
          </p:nvPr>
        </p:nvSpPr>
        <p:spPr>
          <a:xfrm>
            <a:off x="7174567" y="5793023"/>
            <a:ext cx="518590" cy="3738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10</a:t>
            </a: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9230024" y="1135709"/>
            <a:ext cx="2576568" cy="3214394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14"/>
            </p:custDataLst>
          </p:nvPr>
        </p:nvSpPr>
        <p:spPr>
          <a:xfrm>
            <a:off x="4867061" y="6252222"/>
            <a:ext cx="518590" cy="3738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2.0</a:t>
            </a:r>
          </a:p>
        </p:txBody>
      </p:sp>
      <p:sp>
        <p:nvSpPr>
          <p:cNvPr id="21" name="文本框 20"/>
          <p:cNvSpPr txBox="1"/>
          <p:nvPr>
            <p:custDataLst>
              <p:tags r:id="rId15"/>
            </p:custDataLst>
          </p:nvPr>
        </p:nvSpPr>
        <p:spPr>
          <a:xfrm>
            <a:off x="7206703" y="6296848"/>
            <a:ext cx="518590" cy="3738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4075943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/>
      <p:bldP spid="7" grpId="0" animBg="1"/>
      <p:bldP spid="9" grpId="0"/>
      <p:bldP spid="10" grpId="0"/>
      <p:bldP spid="11" grpId="0"/>
      <p:bldP spid="15" grpId="0"/>
      <p:bldP spid="16" grpId="0"/>
      <p:bldP spid="18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273473" y="839494"/>
            <a:ext cx="25085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二、重力的大小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9492" y="2299876"/>
            <a:ext cx="1216765" cy="45014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结论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533726" y="2788826"/>
            <a:ext cx="1807189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g=9.8N/kg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834912" y="3471804"/>
            <a:ext cx="623644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为方便计算，在粗略计算时可以取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g=10N/kg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AutoShape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9492" y="4191647"/>
            <a:ext cx="2591691" cy="45014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重力和质量的关系</a:t>
            </a: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3563339" y="4205229"/>
            <a:ext cx="233974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G=mg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或写成：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2" name="对象 2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5819175" y="3994386"/>
          <a:ext cx="882170" cy="845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33" imgW="381000" imgH="355600" progId="Equation.KSEE3">
                  <p:embed/>
                </p:oleObj>
              </mc:Choice>
              <mc:Fallback>
                <p:oleObj r:id="rId33" imgW="381000" imgH="3556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819175" y="3994386"/>
                        <a:ext cx="882170" cy="8453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AutoShap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29492" y="4961937"/>
            <a:ext cx="2222439" cy="45014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符号的物理意义</a:t>
            </a:r>
          </a:p>
        </p:txBody>
      </p:sp>
      <p:sp>
        <p:nvSpPr>
          <p:cNvPr id="24" name="文本框 23"/>
          <p:cNvSpPr txBox="1"/>
          <p:nvPr>
            <p:custDataLst>
              <p:tags r:id="rId12"/>
            </p:custDataLst>
          </p:nvPr>
        </p:nvSpPr>
        <p:spPr>
          <a:xfrm>
            <a:off x="3312550" y="4944475"/>
            <a:ext cx="386265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G</a:t>
            </a:r>
          </a:p>
        </p:txBody>
      </p:sp>
      <p:cxnSp>
        <p:nvCxnSpPr>
          <p:cNvPr id="25" name="直接箭头连接符 24"/>
          <p:cNvCxnSpPr/>
          <p:nvPr>
            <p:custDataLst>
              <p:tags r:id="rId13"/>
            </p:custDataLst>
          </p:nvPr>
        </p:nvCxnSpPr>
        <p:spPr>
          <a:xfrm>
            <a:off x="3698815" y="5178601"/>
            <a:ext cx="495906" cy="0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" name="文本框 25"/>
          <p:cNvSpPr txBox="1"/>
          <p:nvPr>
            <p:custDataLst>
              <p:tags r:id="rId14"/>
            </p:custDataLst>
          </p:nvPr>
        </p:nvSpPr>
        <p:spPr>
          <a:xfrm>
            <a:off x="4226857" y="4952883"/>
            <a:ext cx="728421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重力</a:t>
            </a:r>
          </a:p>
        </p:txBody>
      </p:sp>
      <p:cxnSp>
        <p:nvCxnSpPr>
          <p:cNvPr id="27" name="直接箭头连接符 26"/>
          <p:cNvCxnSpPr/>
          <p:nvPr>
            <p:custDataLst>
              <p:tags r:id="rId15"/>
            </p:custDataLst>
          </p:nvPr>
        </p:nvCxnSpPr>
        <p:spPr>
          <a:xfrm>
            <a:off x="4955278" y="5187009"/>
            <a:ext cx="760557" cy="5174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文本框 27"/>
          <p:cNvSpPr txBox="1"/>
          <p:nvPr>
            <p:custDataLst>
              <p:tags r:id="rId16"/>
            </p:custDataLst>
          </p:nvPr>
        </p:nvSpPr>
        <p:spPr>
          <a:xfrm>
            <a:off x="4954647" y="4724577"/>
            <a:ext cx="846884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单位</a:t>
            </a:r>
          </a:p>
        </p:txBody>
      </p:sp>
      <p:sp>
        <p:nvSpPr>
          <p:cNvPr id="29" name="文本框 28"/>
          <p:cNvSpPr txBox="1"/>
          <p:nvPr>
            <p:custDataLst>
              <p:tags r:id="rId17"/>
            </p:custDataLst>
          </p:nvPr>
        </p:nvSpPr>
        <p:spPr>
          <a:xfrm>
            <a:off x="5801532" y="4956117"/>
            <a:ext cx="1609961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牛顿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N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）</a:t>
            </a:r>
          </a:p>
        </p:txBody>
      </p:sp>
      <p:sp>
        <p:nvSpPr>
          <p:cNvPr id="30" name="文本框 29"/>
          <p:cNvSpPr txBox="1"/>
          <p:nvPr>
            <p:custDataLst>
              <p:tags r:id="rId18"/>
            </p:custDataLst>
          </p:nvPr>
        </p:nvSpPr>
        <p:spPr>
          <a:xfrm>
            <a:off x="1941406" y="2105202"/>
            <a:ext cx="9747354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物体所受重力大小跟其质量成正比；但重力与质量之比（用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g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表示）不变，比值近似为：</a:t>
            </a:r>
          </a:p>
        </p:txBody>
      </p:sp>
      <p:sp>
        <p:nvSpPr>
          <p:cNvPr id="32" name="文本框 31"/>
          <p:cNvSpPr txBox="1"/>
          <p:nvPr>
            <p:custDataLst>
              <p:tags r:id="rId19"/>
            </p:custDataLst>
          </p:nvPr>
        </p:nvSpPr>
        <p:spPr>
          <a:xfrm>
            <a:off x="3327673" y="5613871"/>
            <a:ext cx="386265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m</a:t>
            </a:r>
          </a:p>
        </p:txBody>
      </p:sp>
      <p:cxnSp>
        <p:nvCxnSpPr>
          <p:cNvPr id="33" name="直接箭头连接符 32"/>
          <p:cNvCxnSpPr/>
          <p:nvPr>
            <p:custDataLst>
              <p:tags r:id="rId20"/>
            </p:custDataLst>
          </p:nvPr>
        </p:nvCxnSpPr>
        <p:spPr>
          <a:xfrm>
            <a:off x="3713938" y="5847997"/>
            <a:ext cx="495906" cy="0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4" name="文本框 33"/>
          <p:cNvSpPr txBox="1"/>
          <p:nvPr>
            <p:custDataLst>
              <p:tags r:id="rId21"/>
            </p:custDataLst>
          </p:nvPr>
        </p:nvSpPr>
        <p:spPr>
          <a:xfrm>
            <a:off x="4209843" y="5614518"/>
            <a:ext cx="728421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质量</a:t>
            </a:r>
          </a:p>
        </p:txBody>
      </p:sp>
      <p:cxnSp>
        <p:nvCxnSpPr>
          <p:cNvPr id="35" name="直接箭头连接符 34"/>
          <p:cNvCxnSpPr/>
          <p:nvPr>
            <p:custDataLst>
              <p:tags r:id="rId22"/>
            </p:custDataLst>
          </p:nvPr>
        </p:nvCxnSpPr>
        <p:spPr>
          <a:xfrm>
            <a:off x="4938265" y="5848644"/>
            <a:ext cx="760557" cy="5174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6" name="文本框 35"/>
          <p:cNvSpPr txBox="1"/>
          <p:nvPr>
            <p:custDataLst>
              <p:tags r:id="rId23"/>
            </p:custDataLst>
          </p:nvPr>
        </p:nvSpPr>
        <p:spPr>
          <a:xfrm>
            <a:off x="5784518" y="5617751"/>
            <a:ext cx="1708890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千克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kg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）</a:t>
            </a:r>
          </a:p>
        </p:txBody>
      </p:sp>
      <p:sp>
        <p:nvSpPr>
          <p:cNvPr id="37" name="文本框 36"/>
          <p:cNvSpPr txBox="1"/>
          <p:nvPr>
            <p:custDataLst>
              <p:tags r:id="rId24"/>
            </p:custDataLst>
          </p:nvPr>
        </p:nvSpPr>
        <p:spPr>
          <a:xfrm>
            <a:off x="3335865" y="6230232"/>
            <a:ext cx="386265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g</a:t>
            </a:r>
          </a:p>
        </p:txBody>
      </p:sp>
      <p:cxnSp>
        <p:nvCxnSpPr>
          <p:cNvPr id="38" name="直接箭头连接符 37"/>
          <p:cNvCxnSpPr/>
          <p:nvPr>
            <p:custDataLst>
              <p:tags r:id="rId25"/>
            </p:custDataLst>
          </p:nvPr>
        </p:nvCxnSpPr>
        <p:spPr>
          <a:xfrm>
            <a:off x="3722130" y="6463712"/>
            <a:ext cx="495906" cy="0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9" name="文本框 38"/>
          <p:cNvSpPr txBox="1"/>
          <p:nvPr>
            <p:custDataLst>
              <p:tags r:id="rId26"/>
            </p:custDataLst>
          </p:nvPr>
        </p:nvSpPr>
        <p:spPr>
          <a:xfrm>
            <a:off x="4250171" y="6238640"/>
            <a:ext cx="728421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常数</a:t>
            </a:r>
          </a:p>
        </p:txBody>
      </p:sp>
      <p:cxnSp>
        <p:nvCxnSpPr>
          <p:cNvPr id="40" name="直接箭头连接符 39"/>
          <p:cNvCxnSpPr/>
          <p:nvPr>
            <p:custDataLst>
              <p:tags r:id="rId27"/>
            </p:custDataLst>
          </p:nvPr>
        </p:nvCxnSpPr>
        <p:spPr>
          <a:xfrm>
            <a:off x="4978593" y="6473413"/>
            <a:ext cx="760557" cy="5174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1" name="文本框 40"/>
          <p:cNvSpPr txBox="1"/>
          <p:nvPr>
            <p:custDataLst>
              <p:tags r:id="rId28"/>
            </p:custDataLst>
          </p:nvPr>
        </p:nvSpPr>
        <p:spPr>
          <a:xfrm>
            <a:off x="4935114" y="6010981"/>
            <a:ext cx="846884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单位</a:t>
            </a:r>
          </a:p>
        </p:txBody>
      </p:sp>
      <p:sp>
        <p:nvSpPr>
          <p:cNvPr id="42" name="文本框 41"/>
          <p:cNvSpPr txBox="1"/>
          <p:nvPr>
            <p:custDataLst>
              <p:tags r:id="rId29"/>
            </p:custDataLst>
          </p:nvPr>
        </p:nvSpPr>
        <p:spPr>
          <a:xfrm>
            <a:off x="5824845" y="6241874"/>
            <a:ext cx="1235039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N/kg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）</a:t>
            </a:r>
          </a:p>
        </p:txBody>
      </p:sp>
      <p:sp>
        <p:nvSpPr>
          <p:cNvPr id="43" name="文本框 42"/>
          <p:cNvSpPr txBox="1"/>
          <p:nvPr>
            <p:custDataLst>
              <p:tags r:id="rId30"/>
            </p:custDataLst>
          </p:nvPr>
        </p:nvSpPr>
        <p:spPr>
          <a:xfrm>
            <a:off x="4851937" y="5386212"/>
            <a:ext cx="846884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单位</a:t>
            </a:r>
          </a:p>
        </p:txBody>
      </p:sp>
    </p:spTree>
    <p:extLst>
      <p:ext uri="{BB962C8B-B14F-4D97-AF65-F5344CB8AC3E}">
        <p14:creationId xmlns:p14="http://schemas.microsoft.com/office/powerpoint/2010/main" val="914414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4" grpId="0"/>
      <p:bldP spid="6" grpId="0"/>
      <p:bldP spid="17" grpId="0" animBg="1"/>
      <p:bldP spid="13" grpId="0"/>
      <p:bldP spid="23" grpId="0" animBg="1"/>
      <p:bldP spid="24" grpId="0"/>
      <p:bldP spid="26" grpId="0"/>
      <p:bldP spid="28" grpId="0"/>
      <p:bldP spid="29" grpId="0"/>
      <p:bldP spid="30" grpId="0"/>
      <p:bldP spid="32" grpId="0"/>
      <p:bldP spid="34" grpId="0"/>
      <p:bldP spid="36" grpId="0"/>
      <p:bldP spid="37" grpId="0"/>
      <p:bldP spid="39" grpId="0"/>
      <p:bldP spid="41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273473" y="839494"/>
            <a:ext cx="25085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二、重力的大小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6511" y="2222265"/>
            <a:ext cx="2222439" cy="45014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如何理解重力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648402" y="2052814"/>
            <a:ext cx="9109040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同一物体（质量不变），在地球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同一地点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所受重力不变；同一物体，在地球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不同位置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，重力略有不同。</a:t>
            </a:r>
          </a:p>
        </p:txBody>
      </p:sp>
      <p:sp>
        <p:nvSpPr>
          <p:cNvPr id="25783" name="Text Box 183"/>
          <p:cNvSpPr txBox="1"/>
          <p:nvPr>
            <p:custDataLst>
              <p:tags r:id="rId7"/>
            </p:custDataLst>
          </p:nvPr>
        </p:nvSpPr>
        <p:spPr>
          <a:xfrm>
            <a:off x="416510" y="3321110"/>
            <a:ext cx="4701969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4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同一物体所在纬度越高，</a:t>
            </a:r>
            <a:r>
              <a:rPr lang="en-US" altLang="zh-CN" sz="24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</a:t>
            </a:r>
            <a:r>
              <a:rPr lang="zh-CN" altLang="en-US" sz="24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越大</a:t>
            </a: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2203536" y="3861153"/>
            <a:ext cx="9553276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航天员带有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40kg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的食物进入太空，这些食物在地球所受重力是多少？(g取10 N／kg)</a:t>
            </a:r>
          </a:p>
        </p:txBody>
      </p:sp>
      <p:sp>
        <p:nvSpPr>
          <p:cNvPr id="7" name="AutoShape 1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16511" y="4026077"/>
            <a:ext cx="1787655" cy="45014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416510" y="5082234"/>
            <a:ext cx="7575324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解：由公式：</a:t>
            </a: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G=mg</a:t>
            </a: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可知，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40kg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的食物受到的重力：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2648402" y="5780735"/>
          <a:ext cx="4437948" cy="562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16" imgW="1955800" imgH="241300" progId="Equation.KSEE3">
                  <p:embed/>
                </p:oleObj>
              </mc:Choice>
              <mc:Fallback>
                <p:oleObj r:id="rId16" imgW="1955800" imgH="2413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48402" y="5780735"/>
                        <a:ext cx="4437948" cy="5620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416510" y="6150681"/>
            <a:ext cx="7575324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答：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40kg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的食物在地球所受重力是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400N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175014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3" grpId="0"/>
      <p:bldP spid="25783" grpId="0"/>
      <p:bldP spid="100" grpId="0"/>
      <p:bldP spid="7" grpId="0" animBg="1"/>
      <p:bldP spid="9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1767</Words>
  <Application>Microsoft Office PowerPoint</Application>
  <PresentationFormat>自定义</PresentationFormat>
  <Paragraphs>213</Paragraphs>
  <Slides>23</Slides>
  <Notes>22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Office 主题</vt:lpstr>
      <vt:lpstr>Equation.KSEE3</vt:lpstr>
      <vt:lpstr>PowerPoint 演示文稿</vt:lpstr>
      <vt:lpstr>2020-2021学年人教版八年级下册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2021-02-22T07:19:52Z</dcterms:created>
  <dcterms:modified xsi:type="dcterms:W3CDTF">2021-02-22T08:31:47Z</dcterms:modified>
</cp:coreProperties>
</file>